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0" r:id="rId1"/>
  </p:sldMasterIdLst>
  <p:notesMasterIdLst>
    <p:notesMasterId r:id="rId19"/>
  </p:notesMasterIdLst>
  <p:handoutMasterIdLst>
    <p:handoutMasterId r:id="rId20"/>
  </p:handoutMasterIdLst>
  <p:sldIdLst>
    <p:sldId id="502" r:id="rId2"/>
    <p:sldId id="435" r:id="rId3"/>
    <p:sldId id="503" r:id="rId4"/>
    <p:sldId id="504" r:id="rId5"/>
    <p:sldId id="507" r:id="rId6"/>
    <p:sldId id="509" r:id="rId7"/>
    <p:sldId id="506" r:id="rId8"/>
    <p:sldId id="508" r:id="rId9"/>
    <p:sldId id="514" r:id="rId10"/>
    <p:sldId id="510" r:id="rId11"/>
    <p:sldId id="353" r:id="rId12"/>
    <p:sldId id="515" r:id="rId13"/>
    <p:sldId id="348" r:id="rId14"/>
    <p:sldId id="518" r:id="rId15"/>
    <p:sldId id="516" r:id="rId16"/>
    <p:sldId id="357" r:id="rId17"/>
    <p:sldId id="512" r:id="rId18"/>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FFCC99"/>
    <a:srgbClr val="FFFF99"/>
    <a:srgbClr val="89FFE9"/>
    <a:srgbClr val="2EB6C8"/>
    <a:srgbClr val="4A9424"/>
    <a:srgbClr val="FFCC00"/>
    <a:srgbClr val="68BC54"/>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43" autoAdjust="0"/>
    <p:restoredTop sz="43985" autoAdjust="0"/>
  </p:normalViewPr>
  <p:slideViewPr>
    <p:cSldViewPr>
      <p:cViewPr varScale="1">
        <p:scale>
          <a:sx n="46" d="100"/>
          <a:sy n="46" d="100"/>
        </p:scale>
        <p:origin x="2416" y="17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notesViewPr>
    <p:cSldViewPr>
      <p:cViewPr varScale="1">
        <p:scale>
          <a:sx n="78" d="100"/>
          <a:sy n="78" d="100"/>
        </p:scale>
        <p:origin x="-3366" y="-108"/>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F346154F-2190-4092-9E25-B1DC369FA03A}" type="datetimeFigureOut">
              <a:rPr lang="en-GB" smtClean="0"/>
              <a:t>20/09/2021</a:t>
            </a:fld>
            <a:endParaRPr lang="en-GB" dirty="0"/>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05E3FE86-2E9D-4087-9F75-80032248E8B8}" type="slidenum">
              <a:rPr lang="en-GB" smtClean="0"/>
              <a:t>‹#›</a:t>
            </a:fld>
            <a:endParaRPr lang="en-GB" dirty="0"/>
          </a:p>
        </p:txBody>
      </p:sp>
    </p:spTree>
    <p:extLst>
      <p:ext uri="{BB962C8B-B14F-4D97-AF65-F5344CB8AC3E}">
        <p14:creationId xmlns:p14="http://schemas.microsoft.com/office/powerpoint/2010/main" val="1069981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CF6630B6-4180-4B98-AC5C-700E2685AF7F}" type="datetimeFigureOut">
              <a:rPr lang="en-GB" smtClean="0"/>
              <a:t>20/09/2021</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A38C3E2-EF21-4061-9600-2BBC4FE9C140}" type="slidenum">
              <a:rPr lang="en-GB" smtClean="0"/>
              <a:t>‹#›</a:t>
            </a:fld>
            <a:endParaRPr lang="en-GB" dirty="0"/>
          </a:p>
        </p:txBody>
      </p:sp>
    </p:spTree>
    <p:extLst>
      <p:ext uri="{BB962C8B-B14F-4D97-AF65-F5344CB8AC3E}">
        <p14:creationId xmlns:p14="http://schemas.microsoft.com/office/powerpoint/2010/main" val="47609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A38C3E2-EF21-4061-9600-2BBC4FE9C140}" type="slidenum">
              <a:rPr lang="en-GB" smtClean="0"/>
              <a:t>1</a:t>
            </a:fld>
            <a:endParaRPr lang="en-GB" dirty="0"/>
          </a:p>
        </p:txBody>
      </p:sp>
    </p:spTree>
    <p:extLst>
      <p:ext uri="{BB962C8B-B14F-4D97-AF65-F5344CB8AC3E}">
        <p14:creationId xmlns:p14="http://schemas.microsoft.com/office/powerpoint/2010/main" val="836388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38C3E2-EF21-4061-9600-2BBC4FE9C140}" type="slidenum">
              <a:rPr lang="en-GB" smtClean="0"/>
              <a:t>10</a:t>
            </a:fld>
            <a:endParaRPr lang="en-GB" dirty="0"/>
          </a:p>
        </p:txBody>
      </p:sp>
    </p:spTree>
    <p:extLst>
      <p:ext uri="{BB962C8B-B14F-4D97-AF65-F5344CB8AC3E}">
        <p14:creationId xmlns:p14="http://schemas.microsoft.com/office/powerpoint/2010/main" val="1698307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F97356-327C-5843-8AEF-BBEC3A4A032F}" type="slidenum">
              <a:rPr lang="en-GB" smtClean="0"/>
              <a:pPr/>
              <a:t>11</a:t>
            </a:fld>
            <a:endParaRPr lang="en-GB"/>
          </a:p>
        </p:txBody>
      </p:sp>
    </p:spTree>
    <p:extLst>
      <p:ext uri="{BB962C8B-B14F-4D97-AF65-F5344CB8AC3E}">
        <p14:creationId xmlns:p14="http://schemas.microsoft.com/office/powerpoint/2010/main" val="10770008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38C3E2-EF21-4061-9600-2BBC4FE9C140}" type="slidenum">
              <a:rPr lang="en-GB" smtClean="0"/>
              <a:t>12</a:t>
            </a:fld>
            <a:endParaRPr lang="en-GB" dirty="0"/>
          </a:p>
        </p:txBody>
      </p:sp>
    </p:spTree>
    <p:extLst>
      <p:ext uri="{BB962C8B-B14F-4D97-AF65-F5344CB8AC3E}">
        <p14:creationId xmlns:p14="http://schemas.microsoft.com/office/powerpoint/2010/main" val="2689160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Helvetica" charset="0"/>
                <a:ea typeface="ＭＳ Ｐゴシック" charset="0"/>
              </a:defRPr>
            </a:lvl1pPr>
            <a:lvl2pPr marL="750974" indent="-288836" eaLnBrk="0" hangingPunct="0">
              <a:defRPr sz="2200">
                <a:solidFill>
                  <a:schemeClr val="tx1"/>
                </a:solidFill>
                <a:latin typeface="Helvetica" charset="0"/>
                <a:ea typeface="ＭＳ Ｐゴシック" charset="0"/>
              </a:defRPr>
            </a:lvl2pPr>
            <a:lvl3pPr marL="1155344" indent="-231069" eaLnBrk="0" hangingPunct="0">
              <a:defRPr sz="2200">
                <a:solidFill>
                  <a:schemeClr val="tx1"/>
                </a:solidFill>
                <a:latin typeface="Helvetica" charset="0"/>
                <a:ea typeface="ＭＳ Ｐゴシック" charset="0"/>
              </a:defRPr>
            </a:lvl3pPr>
            <a:lvl4pPr marL="1617482" indent="-231069" eaLnBrk="0" hangingPunct="0">
              <a:defRPr sz="2200">
                <a:solidFill>
                  <a:schemeClr val="tx1"/>
                </a:solidFill>
                <a:latin typeface="Helvetica" charset="0"/>
                <a:ea typeface="ＭＳ Ｐゴシック" charset="0"/>
              </a:defRPr>
            </a:lvl4pPr>
            <a:lvl5pPr marL="2079620" indent="-231069" eaLnBrk="0" hangingPunct="0">
              <a:defRPr sz="2200">
                <a:solidFill>
                  <a:schemeClr val="tx1"/>
                </a:solidFill>
                <a:latin typeface="Helvetica" charset="0"/>
                <a:ea typeface="ＭＳ Ｐゴシック" charset="0"/>
              </a:defRPr>
            </a:lvl5pPr>
            <a:lvl6pPr marL="2541758" indent="-231069" eaLnBrk="0" fontAlgn="base" hangingPunct="0">
              <a:spcBef>
                <a:spcPct val="0"/>
              </a:spcBef>
              <a:spcAft>
                <a:spcPct val="0"/>
              </a:spcAft>
              <a:defRPr sz="2200">
                <a:solidFill>
                  <a:schemeClr val="tx1"/>
                </a:solidFill>
                <a:latin typeface="Helvetica" charset="0"/>
                <a:ea typeface="ＭＳ Ｐゴシック" charset="0"/>
              </a:defRPr>
            </a:lvl6pPr>
            <a:lvl7pPr marL="3003895" indent="-231069" eaLnBrk="0" fontAlgn="base" hangingPunct="0">
              <a:spcBef>
                <a:spcPct val="0"/>
              </a:spcBef>
              <a:spcAft>
                <a:spcPct val="0"/>
              </a:spcAft>
              <a:defRPr sz="2200">
                <a:solidFill>
                  <a:schemeClr val="tx1"/>
                </a:solidFill>
                <a:latin typeface="Helvetica" charset="0"/>
                <a:ea typeface="ＭＳ Ｐゴシック" charset="0"/>
              </a:defRPr>
            </a:lvl7pPr>
            <a:lvl8pPr marL="3466033" indent="-231069" eaLnBrk="0" fontAlgn="base" hangingPunct="0">
              <a:spcBef>
                <a:spcPct val="0"/>
              </a:spcBef>
              <a:spcAft>
                <a:spcPct val="0"/>
              </a:spcAft>
              <a:defRPr sz="2200">
                <a:solidFill>
                  <a:schemeClr val="tx1"/>
                </a:solidFill>
                <a:latin typeface="Helvetica" charset="0"/>
                <a:ea typeface="ＭＳ Ｐゴシック" charset="0"/>
              </a:defRPr>
            </a:lvl8pPr>
            <a:lvl9pPr marL="3928171" indent="-231069" eaLnBrk="0" fontAlgn="base" hangingPunct="0">
              <a:spcBef>
                <a:spcPct val="0"/>
              </a:spcBef>
              <a:spcAft>
                <a:spcPct val="0"/>
              </a:spcAft>
              <a:defRPr sz="2200">
                <a:solidFill>
                  <a:schemeClr val="tx1"/>
                </a:solidFill>
                <a:latin typeface="Helvetica" charset="0"/>
                <a:ea typeface="ＭＳ Ｐゴシック" charset="0"/>
              </a:defRPr>
            </a:lvl9pPr>
          </a:lstStyle>
          <a:p>
            <a:pPr eaLnBrk="1" hangingPunct="1"/>
            <a:fld id="{CB49CD94-C4D4-3042-8467-7C4A09AC2AE2}" type="slidenum">
              <a:rPr lang="en-GB" sz="1200">
                <a:latin typeface="Arial" charset="0"/>
              </a:rPr>
              <a:pPr eaLnBrk="1" hangingPunct="1"/>
              <a:t>13</a:t>
            </a:fld>
            <a:endParaRPr lang="en-GB" sz="120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38C3E2-EF21-4061-9600-2BBC4FE9C140}" type="slidenum">
              <a:rPr lang="en-GB" smtClean="0"/>
              <a:t>14</a:t>
            </a:fld>
            <a:endParaRPr lang="en-GB" dirty="0"/>
          </a:p>
        </p:txBody>
      </p:sp>
    </p:spTree>
    <p:extLst>
      <p:ext uri="{BB962C8B-B14F-4D97-AF65-F5344CB8AC3E}">
        <p14:creationId xmlns:p14="http://schemas.microsoft.com/office/powerpoint/2010/main" val="39479586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38C3E2-EF21-4061-9600-2BBC4FE9C140}" type="slidenum">
              <a:rPr lang="en-GB" smtClean="0"/>
              <a:t>15</a:t>
            </a:fld>
            <a:endParaRPr lang="en-GB" dirty="0"/>
          </a:p>
        </p:txBody>
      </p:sp>
    </p:spTree>
    <p:extLst>
      <p:ext uri="{BB962C8B-B14F-4D97-AF65-F5344CB8AC3E}">
        <p14:creationId xmlns:p14="http://schemas.microsoft.com/office/powerpoint/2010/main" val="29577814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38C3E2-EF21-4061-9600-2BBC4FE9C140}" type="slidenum">
              <a:rPr lang="en-GB" smtClean="0"/>
              <a:t>16</a:t>
            </a:fld>
            <a:endParaRPr lang="en-GB" dirty="0"/>
          </a:p>
        </p:txBody>
      </p:sp>
    </p:spTree>
    <p:extLst>
      <p:ext uri="{BB962C8B-B14F-4D97-AF65-F5344CB8AC3E}">
        <p14:creationId xmlns:p14="http://schemas.microsoft.com/office/powerpoint/2010/main" val="7108711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38C3E2-EF21-4061-9600-2BBC4FE9C140}" type="slidenum">
              <a:rPr lang="en-GB" smtClean="0"/>
              <a:t>17</a:t>
            </a:fld>
            <a:endParaRPr lang="en-GB"/>
          </a:p>
        </p:txBody>
      </p:sp>
    </p:spTree>
    <p:extLst>
      <p:ext uri="{BB962C8B-B14F-4D97-AF65-F5344CB8AC3E}">
        <p14:creationId xmlns:p14="http://schemas.microsoft.com/office/powerpoint/2010/main" val="3818680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EF3ABB-D12B-4E46-8A2C-CB0E2447E5E4}" type="slidenum">
              <a:rPr lang="en-US" smtClean="0"/>
              <a:t>2</a:t>
            </a:fld>
            <a:endParaRPr lang="en-US"/>
          </a:p>
        </p:txBody>
      </p:sp>
    </p:spTree>
    <p:extLst>
      <p:ext uri="{BB962C8B-B14F-4D97-AF65-F5344CB8AC3E}">
        <p14:creationId xmlns:p14="http://schemas.microsoft.com/office/powerpoint/2010/main" val="838611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38C3E2-EF21-4061-9600-2BBC4FE9C140}" type="slidenum">
              <a:rPr lang="en-GB" smtClean="0"/>
              <a:t>3</a:t>
            </a:fld>
            <a:endParaRPr lang="en-GB" dirty="0"/>
          </a:p>
        </p:txBody>
      </p:sp>
    </p:spTree>
    <p:extLst>
      <p:ext uri="{BB962C8B-B14F-4D97-AF65-F5344CB8AC3E}">
        <p14:creationId xmlns:p14="http://schemas.microsoft.com/office/powerpoint/2010/main" val="749863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solidFill>
                <a:srgbClr val="800000"/>
              </a:solidFill>
            </a:endParaRPr>
          </a:p>
        </p:txBody>
      </p:sp>
      <p:sp>
        <p:nvSpPr>
          <p:cNvPr id="4" name="Slide Number Placeholder 3"/>
          <p:cNvSpPr>
            <a:spLocks noGrp="1"/>
          </p:cNvSpPr>
          <p:nvPr>
            <p:ph type="sldNum" sz="quarter" idx="10"/>
          </p:nvPr>
        </p:nvSpPr>
        <p:spPr/>
        <p:txBody>
          <a:bodyPr/>
          <a:lstStyle/>
          <a:p>
            <a:fld id="{6A38C3E2-EF21-4061-9600-2BBC4FE9C140}" type="slidenum">
              <a:rPr lang="en-GB" smtClean="0"/>
              <a:t>4</a:t>
            </a:fld>
            <a:endParaRPr lang="en-GB" dirty="0"/>
          </a:p>
        </p:txBody>
      </p:sp>
    </p:spTree>
    <p:extLst>
      <p:ext uri="{BB962C8B-B14F-4D97-AF65-F5344CB8AC3E}">
        <p14:creationId xmlns:p14="http://schemas.microsoft.com/office/powerpoint/2010/main" val="3530856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38C3E2-EF21-4061-9600-2BBC4FE9C140}" type="slidenum">
              <a:rPr lang="en-GB" smtClean="0"/>
              <a:t>5</a:t>
            </a:fld>
            <a:endParaRPr lang="en-GB" dirty="0"/>
          </a:p>
        </p:txBody>
      </p:sp>
    </p:spTree>
    <p:extLst>
      <p:ext uri="{BB962C8B-B14F-4D97-AF65-F5344CB8AC3E}">
        <p14:creationId xmlns:p14="http://schemas.microsoft.com/office/powerpoint/2010/main" val="737782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38C3E2-EF21-4061-9600-2BBC4FE9C140}" type="slidenum">
              <a:rPr lang="en-GB" smtClean="0"/>
              <a:t>6</a:t>
            </a:fld>
            <a:endParaRPr lang="en-GB" dirty="0"/>
          </a:p>
        </p:txBody>
      </p:sp>
    </p:spTree>
    <p:extLst>
      <p:ext uri="{BB962C8B-B14F-4D97-AF65-F5344CB8AC3E}">
        <p14:creationId xmlns:p14="http://schemas.microsoft.com/office/powerpoint/2010/main" val="2840569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A38C3E2-EF21-4061-9600-2BBC4FE9C140}" type="slidenum">
              <a:rPr lang="en-GB" smtClean="0"/>
              <a:t>7</a:t>
            </a:fld>
            <a:endParaRPr lang="en-GB" dirty="0"/>
          </a:p>
        </p:txBody>
      </p:sp>
    </p:spTree>
    <p:extLst>
      <p:ext uri="{BB962C8B-B14F-4D97-AF65-F5344CB8AC3E}">
        <p14:creationId xmlns:p14="http://schemas.microsoft.com/office/powerpoint/2010/main" val="2491998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38C3E2-EF21-4061-9600-2BBC4FE9C140}" type="slidenum">
              <a:rPr lang="en-GB" smtClean="0"/>
              <a:t>8</a:t>
            </a:fld>
            <a:endParaRPr lang="en-GB" dirty="0"/>
          </a:p>
        </p:txBody>
      </p:sp>
    </p:spTree>
    <p:extLst>
      <p:ext uri="{BB962C8B-B14F-4D97-AF65-F5344CB8AC3E}">
        <p14:creationId xmlns:p14="http://schemas.microsoft.com/office/powerpoint/2010/main" val="15084395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38C3E2-EF21-4061-9600-2BBC4FE9C140}" type="slidenum">
              <a:rPr lang="en-GB" smtClean="0"/>
              <a:t>9</a:t>
            </a:fld>
            <a:endParaRPr lang="en-GB" dirty="0"/>
          </a:p>
        </p:txBody>
      </p:sp>
    </p:spTree>
    <p:extLst>
      <p:ext uri="{BB962C8B-B14F-4D97-AF65-F5344CB8AC3E}">
        <p14:creationId xmlns:p14="http://schemas.microsoft.com/office/powerpoint/2010/main" val="1483524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12.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12.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12.jpeg"/><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12.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12.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12.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grpSp>
        <p:nvGrpSpPr>
          <p:cNvPr id="6" name="Group 15"/>
          <p:cNvGrpSpPr/>
          <p:nvPr/>
        </p:nvGrpSpPr>
        <p:grpSpPr>
          <a:xfrm>
            <a:off x="0" y="0"/>
            <a:ext cx="1581220" cy="6858000"/>
            <a:chOff x="134471" y="0"/>
            <a:chExt cx="1581220" cy="6858000"/>
          </a:xfrm>
        </p:grpSpPr>
        <p:pic>
          <p:nvPicPr>
            <p:cNvPr id="7" name="Picture 6" descr="Overlay-Blank.jpg"/>
            <p:cNvPicPr>
              <a:picLocks noChangeAspect="1"/>
            </p:cNvPicPr>
            <p:nvPr userDrawn="1"/>
          </p:nvPicPr>
          <p:blipFill>
            <a:blip r:embed="rId2"/>
            <a:srcRect l="1471" r="83676"/>
            <a:stretch>
              <a:fillRect/>
            </a:stretch>
          </p:blipFill>
          <p:spPr>
            <a:xfrm>
              <a:off x="134471" y="0"/>
              <a:ext cx="1358153"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1447800" y="0"/>
              <a:ext cx="267891" cy="6858000"/>
            </a:xfrm>
            <a:prstGeom prst="rect">
              <a:avLst/>
            </a:prstGeom>
          </p:spPr>
        </p:pic>
      </p:grpSp>
      <p:grpSp>
        <p:nvGrpSpPr>
          <p:cNvPr id="11" name="Group 16"/>
          <p:cNvGrpSpPr/>
          <p:nvPr/>
        </p:nvGrpSpPr>
        <p:grpSpPr>
          <a:xfrm>
            <a:off x="7546266" y="0"/>
            <a:ext cx="1597734" cy="6858000"/>
            <a:chOff x="7413812" y="0"/>
            <a:chExt cx="1597734" cy="6858000"/>
          </a:xfrm>
        </p:grpSpPr>
        <p:pic>
          <p:nvPicPr>
            <p:cNvPr id="8" name="Picture 7" descr="Overlay-Blank.jpg"/>
            <p:cNvPicPr>
              <a:picLocks noChangeAspect="1"/>
            </p:cNvPicPr>
            <p:nvPr userDrawn="1"/>
          </p:nvPicPr>
          <p:blipFill>
            <a:blip r:embed="rId2"/>
            <a:srcRect r="85125"/>
            <a:stretch>
              <a:fillRect/>
            </a:stretch>
          </p:blipFill>
          <p:spPr>
            <a:xfrm>
              <a:off x="7651376" y="0"/>
              <a:ext cx="136017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7413812" y="0"/>
              <a:ext cx="267891" cy="6858000"/>
            </a:xfrm>
            <a:prstGeom prst="rect">
              <a:avLst/>
            </a:prstGeom>
          </p:spPr>
        </p:pic>
      </p:grpSp>
      <p:sp>
        <p:nvSpPr>
          <p:cNvPr id="2" name="Title 1"/>
          <p:cNvSpPr>
            <a:spLocks noGrp="1"/>
          </p:cNvSpPr>
          <p:nvPr>
            <p:ph type="ctrTitle"/>
          </p:nvPr>
        </p:nvSpPr>
        <p:spPr>
          <a:xfrm>
            <a:off x="1854200" y="3693645"/>
            <a:ext cx="5446713" cy="1470025"/>
          </a:xfrm>
        </p:spPr>
        <p:txBody>
          <a:bodyPr anchor="b" anchorCtr="0"/>
          <a:lstStyle>
            <a:lvl1pPr>
              <a:lnSpc>
                <a:spcPts val="6800"/>
              </a:lnSpc>
              <a:defRPr sz="6500">
                <a:latin typeface="+mj-lt"/>
              </a:defRPr>
            </a:lvl1pPr>
          </a:lstStyle>
          <a:p>
            <a:r>
              <a:rPr lang="en-GB"/>
              <a:t>Click to edit Master title style</a:t>
            </a:r>
            <a:endParaRPr dirty="0"/>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dirty="0"/>
          </a:p>
        </p:txBody>
      </p:sp>
      <p:sp>
        <p:nvSpPr>
          <p:cNvPr id="4" name="Date Placeholder 3"/>
          <p:cNvSpPr>
            <a:spLocks noGrp="1"/>
          </p:cNvSpPr>
          <p:nvPr>
            <p:ph type="dt" sz="half" idx="10"/>
          </p:nvPr>
        </p:nvSpPr>
        <p:spPr>
          <a:xfrm>
            <a:off x="5257800" y="6356350"/>
            <a:ext cx="2133600" cy="365125"/>
          </a:xfrm>
        </p:spPr>
        <p:txBody>
          <a:bodyPr/>
          <a:lstStyle>
            <a:lvl1pPr>
              <a:defRPr>
                <a:solidFill>
                  <a:schemeClr val="tx2"/>
                </a:solidFill>
              </a:defRPr>
            </a:lvl1pPr>
          </a:lstStyle>
          <a:p>
            <a:pPr>
              <a:defRPr/>
            </a:pPr>
            <a:endParaRPr lang="en-GB" altLang="en-US" dirty="0"/>
          </a:p>
        </p:txBody>
      </p:sp>
      <p:sp>
        <p:nvSpPr>
          <p:cNvPr id="5" name="Footer Placeholder 4"/>
          <p:cNvSpPr>
            <a:spLocks noGrp="1"/>
          </p:cNvSpPr>
          <p:nvPr>
            <p:ph type="ftr" sz="quarter" idx="11"/>
          </p:nvPr>
        </p:nvSpPr>
        <p:spPr>
          <a:xfrm>
            <a:off x="1752600" y="6356350"/>
            <a:ext cx="2895600" cy="365125"/>
          </a:xfrm>
        </p:spPr>
        <p:txBody>
          <a:bodyPr/>
          <a:lstStyle>
            <a:lvl1pPr>
              <a:defRPr>
                <a:solidFill>
                  <a:schemeClr val="tx2"/>
                </a:solidFill>
              </a:defRPr>
            </a:lvl1pPr>
          </a:lstStyle>
          <a:p>
            <a:pPr>
              <a:defRPr/>
            </a:pPr>
            <a:endParaRPr lang="en-GB" altLang="en-US" dirty="0"/>
          </a:p>
        </p:txBody>
      </p:sp>
      <p:pic>
        <p:nvPicPr>
          <p:cNvPr id="15" name="Picture 14" descr="HR-Color.png"/>
          <p:cNvPicPr>
            <a:picLocks noChangeAspect="1"/>
          </p:cNvPicPr>
          <p:nvPr/>
        </p:nvPicPr>
        <p:blipFill>
          <a:blip r:embed="rId4"/>
          <a:stretch>
            <a:fillRect/>
          </a:stretch>
        </p:blipFill>
        <p:spPr>
          <a:xfrm>
            <a:off x="1554480" y="4841209"/>
            <a:ext cx="6035040" cy="34039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Overlay-Blank.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381000" y="609600"/>
            <a:ext cx="3612822" cy="1536192"/>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GB"/>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solidFill>
              <a:schemeClr val="accent1">
                <a:lumMod val="40000"/>
                <a:lumOff val="60000"/>
                <a:alpha val="40000"/>
              </a:schemeClr>
            </a:solidFill>
            <a:miter lim="800000"/>
          </a:ln>
          <a:effectLst>
            <a:innerShdw blurRad="457200">
              <a:schemeClr val="accent1">
                <a:alpha val="80000"/>
              </a:schemeClr>
            </a:innerShdw>
            <a:softEdge rad="3175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a:p>
        </p:txBody>
      </p:sp>
      <p:sp>
        <p:nvSpPr>
          <p:cNvPr id="4" name="Text Placeholder 3"/>
          <p:cNvSpPr>
            <a:spLocks noGrp="1"/>
          </p:cNvSpPr>
          <p:nvPr>
            <p:ph type="body" sz="half" idx="2"/>
          </p:nvPr>
        </p:nvSpPr>
        <p:spPr>
          <a:xfrm>
            <a:off x="379984" y="2209799"/>
            <a:ext cx="3613792" cy="3222625"/>
          </a:xfrm>
        </p:spPr>
        <p:txBody>
          <a:bodyPr vert="horz" lIns="91440" tIns="45720" rIns="91440" bIns="45720" rtlCol="0">
            <a:normAutofit/>
          </a:bodyPr>
          <a:lstStyle>
            <a:lvl1pPr marL="0" indent="0" algn="ctr">
              <a:spcBef>
                <a:spcPts val="600"/>
              </a:spcBef>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400"/>
              </a:spcBef>
              <a:buClr>
                <a:schemeClr val="accent1">
                  <a:lumMod val="60000"/>
                  <a:lumOff val="40000"/>
                </a:schemeClr>
              </a:buClr>
              <a:buFont typeface="Candara" pitchFamily="34" charset="0"/>
              <a:buNone/>
            </a:pPr>
            <a:r>
              <a:rPr lang="en-GB"/>
              <a:t>Click to edit Master text styles</a:t>
            </a:r>
          </a:p>
        </p:txBody>
      </p:sp>
      <p:sp>
        <p:nvSpPr>
          <p:cNvPr id="5" name="Date Placeholder 4"/>
          <p:cNvSpPr>
            <a:spLocks noGrp="1"/>
          </p:cNvSpPr>
          <p:nvPr>
            <p:ph type="dt" sz="half" idx="10"/>
          </p:nvPr>
        </p:nvSpPr>
        <p:spPr/>
        <p:txBody>
          <a:bodyPr/>
          <a:lstStyle/>
          <a:p>
            <a:pPr>
              <a:defRPr/>
            </a:pPr>
            <a:endParaRPr lang="en-GB" altLang="en-US" dirty="0"/>
          </a:p>
        </p:txBody>
      </p:sp>
      <p:sp>
        <p:nvSpPr>
          <p:cNvPr id="6" name="Footer Placeholder 5"/>
          <p:cNvSpPr>
            <a:spLocks noGrp="1"/>
          </p:cNvSpPr>
          <p:nvPr>
            <p:ph type="ftr" sz="quarter" idx="11"/>
          </p:nvPr>
        </p:nvSpPr>
        <p:spPr/>
        <p:txBody>
          <a:bodyPr/>
          <a:lstStyle/>
          <a:p>
            <a:pPr>
              <a:defRPr/>
            </a:pPr>
            <a:endParaRPr lang="en-GB" altLang="en-US" dirty="0"/>
          </a:p>
        </p:txBody>
      </p:sp>
      <p:sp>
        <p:nvSpPr>
          <p:cNvPr id="7" name="Slide Number Placeholder 6"/>
          <p:cNvSpPr>
            <a:spLocks noGrp="1"/>
          </p:cNvSpPr>
          <p:nvPr>
            <p:ph type="sldNum" sz="quarter" idx="12"/>
          </p:nvPr>
        </p:nvSpPr>
        <p:spPr/>
        <p:txBody>
          <a:bodyPr/>
          <a:lstStyle/>
          <a:p>
            <a:pPr>
              <a:defRPr/>
            </a:pPr>
            <a:fld id="{233D2381-D626-431A-AFE1-D36DF360E9E3}" type="slidenum">
              <a:rPr lang="en-GB" altLang="en-US" smtClean="0"/>
              <a:pPr>
                <a:defRPr/>
              </a:pPr>
              <a:t>‹#›</a:t>
            </a:fld>
            <a:endParaRPr lang="en-GB" alt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531" y="6100549"/>
            <a:ext cx="2133181" cy="743301"/>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grpSp>
        <p:nvGrpSpPr>
          <p:cNvPr id="8" name="Group 8"/>
          <p:cNvGrpSpPr/>
          <p:nvPr/>
        </p:nvGrpSpPr>
        <p:grpSpPr>
          <a:xfrm>
            <a:off x="4267200" y="0"/>
            <a:ext cx="4876800" cy="6858000"/>
            <a:chOff x="4267200" y="0"/>
            <a:chExt cx="4876800" cy="6858000"/>
          </a:xfrm>
        </p:grpSpPr>
        <p:pic>
          <p:nvPicPr>
            <p:cNvPr id="10" name="Picture 9" descr="Overlay-Blank.jpg"/>
            <p:cNvPicPr>
              <a:picLocks noChangeAspect="1"/>
            </p:cNvPicPr>
            <p:nvPr userDrawn="1"/>
          </p:nvPicPr>
          <p:blipFill>
            <a:blip r:embed="rId2"/>
            <a:srcRect l="4302" r="46875"/>
            <a:stretch>
              <a:fillRect/>
            </a:stretch>
          </p:blipFill>
          <p:spPr>
            <a:xfrm>
              <a:off x="4495800" y="0"/>
              <a:ext cx="4648200" cy="6858000"/>
            </a:xfrm>
            <a:prstGeom prst="rect">
              <a:avLst/>
            </a:prstGeom>
          </p:spPr>
        </p:pic>
        <p:pic>
          <p:nvPicPr>
            <p:cNvPr id="11" name="Picture 10" descr="Overlay-VerticalBridge.jpg"/>
            <p:cNvPicPr>
              <a:picLocks noChangeAspect="1"/>
            </p:cNvPicPr>
            <p:nvPr userDrawn="1"/>
          </p:nvPicPr>
          <p:blipFill>
            <a:blip r:embed="rId3"/>
            <a:stretch>
              <a:fillRect/>
            </a:stretch>
          </p:blipFill>
          <p:spPr>
            <a:xfrm flipH="1">
              <a:off x="4267200" y="0"/>
              <a:ext cx="267891" cy="6858000"/>
            </a:xfrm>
            <a:prstGeom prst="rect">
              <a:avLst/>
            </a:prstGeom>
          </p:spPr>
        </p:pic>
      </p:grpSp>
      <p:sp>
        <p:nvSpPr>
          <p:cNvPr id="2" name="Title 1"/>
          <p:cNvSpPr>
            <a:spLocks noGrp="1"/>
          </p:cNvSpPr>
          <p:nvPr>
            <p:ph type="title"/>
          </p:nvPr>
        </p:nvSpPr>
        <p:spPr>
          <a:xfrm>
            <a:off x="381000" y="609600"/>
            <a:ext cx="3612822" cy="1536192"/>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GB"/>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noFill/>
            <a:miter lim="800000"/>
          </a:ln>
          <a:effectLst>
            <a:innerShdw blurRad="457200">
              <a:schemeClr val="tx1">
                <a:lumMod val="50000"/>
                <a:lumOff val="50000"/>
                <a:alpha val="80000"/>
              </a:schemeClr>
            </a:innerShdw>
            <a:softEdge rad="1270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a:p>
        </p:txBody>
      </p:sp>
      <p:sp>
        <p:nvSpPr>
          <p:cNvPr id="4" name="Text Placeholder 3"/>
          <p:cNvSpPr>
            <a:spLocks noGrp="1"/>
          </p:cNvSpPr>
          <p:nvPr>
            <p:ph type="body" sz="half" idx="2"/>
          </p:nvPr>
        </p:nvSpPr>
        <p:spPr>
          <a:xfrm>
            <a:off x="379984" y="2209799"/>
            <a:ext cx="3613792" cy="3222625"/>
          </a:xfrm>
        </p:spPr>
        <p:txBody>
          <a:bodyPr vert="horz" lIns="91440" tIns="45720" rIns="91440" bIns="45720" rtlCol="0">
            <a:normAutofit/>
          </a:bodyPr>
          <a:lstStyle>
            <a:lvl1pPr marL="0" indent="0" algn="ctr">
              <a:spcBef>
                <a:spcPts val="600"/>
              </a:spcBef>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400"/>
              </a:spcBef>
              <a:buClr>
                <a:schemeClr val="accent1">
                  <a:lumMod val="60000"/>
                  <a:lumOff val="40000"/>
                </a:schemeClr>
              </a:buClr>
              <a:buFont typeface="Candara" pitchFamily="34" charset="0"/>
              <a:buNone/>
            </a:pPr>
            <a:r>
              <a:rPr lang="en-GB"/>
              <a:t>Click to edit Master text styles</a:t>
            </a:r>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n-GB" altLang="en-US" dirty="0"/>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GB" altLang="en-US" dirty="0"/>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45C7A881-DB04-468D-A31E-1ED03C924E31}" type="slidenum">
              <a:rPr lang="en-GB" altLang="en-US" smtClean="0"/>
              <a:pPr fontAlgn="base">
                <a:spcBef>
                  <a:spcPct val="0"/>
                </a:spcBef>
                <a:spcAft>
                  <a:spcPct val="0"/>
                </a:spcAft>
                <a:defRPr/>
              </a:pPr>
              <a:t>‹#›</a:t>
            </a:fld>
            <a:endParaRPr lang="en-GB"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Group 6"/>
          <p:cNvGrpSpPr/>
          <p:nvPr/>
        </p:nvGrpSpPr>
        <p:grpSpPr>
          <a:xfrm>
            <a:off x="0" y="1372650"/>
            <a:ext cx="9144000" cy="5485350"/>
            <a:chOff x="0" y="1372650"/>
            <a:chExt cx="9144000" cy="5485350"/>
          </a:xfrm>
        </p:grpSpPr>
        <p:pic>
          <p:nvPicPr>
            <p:cNvPr id="8" name="Picture 7"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9" name="Picture 8"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GB"/>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4" name="Date Placeholder 3"/>
          <p:cNvSpPr>
            <a:spLocks noGrp="1"/>
          </p:cNvSpPr>
          <p:nvPr>
            <p:ph type="dt" sz="half" idx="10"/>
          </p:nvPr>
        </p:nvSpPr>
        <p:spPr/>
        <p:txBody>
          <a:bodyPr/>
          <a:lstStyle/>
          <a:p>
            <a:pPr>
              <a:defRPr/>
            </a:pPr>
            <a:endParaRPr lang="en-GB" altLang="en-US" dirty="0"/>
          </a:p>
        </p:txBody>
      </p:sp>
      <p:sp>
        <p:nvSpPr>
          <p:cNvPr id="5" name="Footer Placeholder 4"/>
          <p:cNvSpPr>
            <a:spLocks noGrp="1"/>
          </p:cNvSpPr>
          <p:nvPr>
            <p:ph type="ftr" sz="quarter" idx="11"/>
          </p:nvPr>
        </p:nvSpPr>
        <p:spPr/>
        <p:txBody>
          <a:bodyPr/>
          <a:lstStyle/>
          <a:p>
            <a:pPr>
              <a:defRPr/>
            </a:pPr>
            <a:endParaRPr lang="en-GB" altLang="en-US" dirty="0"/>
          </a:p>
        </p:txBody>
      </p:sp>
      <p:sp>
        <p:nvSpPr>
          <p:cNvPr id="6" name="Slide Number Placeholder 5"/>
          <p:cNvSpPr>
            <a:spLocks noGrp="1"/>
          </p:cNvSpPr>
          <p:nvPr>
            <p:ph type="sldNum" sz="quarter" idx="12"/>
          </p:nvPr>
        </p:nvSpPr>
        <p:spPr/>
        <p:txBody>
          <a:bodyPr/>
          <a:lstStyle/>
          <a:p>
            <a:pPr>
              <a:defRPr/>
            </a:pPr>
            <a:fld id="{CFE1BA94-865E-4636-9201-FDFF9D8A3F08}" type="slidenum">
              <a:rPr lang="en-GB" altLang="en-US" smtClean="0"/>
              <a:pPr>
                <a:defRPr/>
              </a:pPr>
              <a:t>‹#›</a:t>
            </a:fld>
            <a:endParaRPr lang="en-GB" altLang="en-US" dirty="0"/>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531" y="6100549"/>
            <a:ext cx="2133181" cy="743301"/>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Group 10"/>
          <p:cNvGrpSpPr/>
          <p:nvPr/>
        </p:nvGrpSpPr>
        <p:grpSpPr>
          <a:xfrm>
            <a:off x="0" y="0"/>
            <a:ext cx="7696200" cy="6858000"/>
            <a:chOff x="0" y="0"/>
            <a:chExt cx="7696200" cy="6858000"/>
          </a:xfrm>
        </p:grpSpPr>
        <p:pic>
          <p:nvPicPr>
            <p:cNvPr id="8" name="Picture 7" descr="Overlay-Blank.jpg"/>
            <p:cNvPicPr>
              <a:picLocks noChangeAspect="1"/>
            </p:cNvPicPr>
            <p:nvPr userDrawn="1"/>
          </p:nvPicPr>
          <p:blipFill>
            <a:blip r:embed="rId2"/>
            <a:srcRect l="1471" r="16862"/>
            <a:stretch>
              <a:fillRect/>
            </a:stretch>
          </p:blipFill>
          <p:spPr>
            <a:xfrm>
              <a:off x="0" y="0"/>
              <a:ext cx="7467600"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7428309" y="0"/>
              <a:ext cx="267891" cy="6858000"/>
            </a:xfrm>
            <a:prstGeom prst="rect">
              <a:avLst/>
            </a:prstGeom>
          </p:spPr>
        </p:pic>
      </p:grpSp>
      <p:sp>
        <p:nvSpPr>
          <p:cNvPr id="2" name="Vertical Title 1"/>
          <p:cNvSpPr>
            <a:spLocks noGrp="1"/>
          </p:cNvSpPr>
          <p:nvPr>
            <p:ph type="title" orient="vert"/>
          </p:nvPr>
        </p:nvSpPr>
        <p:spPr>
          <a:xfrm>
            <a:off x="7620000" y="381001"/>
            <a:ext cx="1447800" cy="5697538"/>
          </a:xfrm>
        </p:spPr>
        <p:txBody>
          <a:bodyPr vert="eaVert"/>
          <a:lstStyle/>
          <a:p>
            <a:r>
              <a:rPr lang="en-GB"/>
              <a:t>Click to edit Master title style</a:t>
            </a:r>
            <a:endParaRPr/>
          </a:p>
        </p:txBody>
      </p:sp>
      <p:sp>
        <p:nvSpPr>
          <p:cNvPr id="3" name="Vertical Text Placeholder 2"/>
          <p:cNvSpPr>
            <a:spLocks noGrp="1"/>
          </p:cNvSpPr>
          <p:nvPr>
            <p:ph type="body" orient="vert" idx="1"/>
          </p:nvPr>
        </p:nvSpPr>
        <p:spPr>
          <a:xfrm>
            <a:off x="381000" y="381001"/>
            <a:ext cx="6705600" cy="5697537"/>
          </a:xfrm>
        </p:spPr>
        <p:txBody>
          <a:bodyPr vert="eaVert"/>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4" name="Date Placeholder 3"/>
          <p:cNvSpPr>
            <a:spLocks noGrp="1"/>
          </p:cNvSpPr>
          <p:nvPr>
            <p:ph type="dt" sz="half" idx="10"/>
          </p:nvPr>
        </p:nvSpPr>
        <p:spPr/>
        <p:txBody>
          <a:bodyPr/>
          <a:lstStyle/>
          <a:p>
            <a:pPr>
              <a:defRPr/>
            </a:pPr>
            <a:endParaRPr lang="en-GB" altLang="en-US" dirty="0"/>
          </a:p>
        </p:txBody>
      </p:sp>
      <p:sp>
        <p:nvSpPr>
          <p:cNvPr id="5" name="Footer Placeholder 4"/>
          <p:cNvSpPr>
            <a:spLocks noGrp="1"/>
          </p:cNvSpPr>
          <p:nvPr>
            <p:ph type="ftr" sz="quarter" idx="11"/>
          </p:nvPr>
        </p:nvSpPr>
        <p:spPr/>
        <p:txBody>
          <a:bodyPr/>
          <a:lstStyle/>
          <a:p>
            <a:pPr>
              <a:defRPr/>
            </a:pPr>
            <a:endParaRPr lang="en-GB" altLang="en-US" dirty="0"/>
          </a:p>
        </p:txBody>
      </p:sp>
      <p:sp>
        <p:nvSpPr>
          <p:cNvPr id="6" name="Slide Number Placeholder 5"/>
          <p:cNvSpPr>
            <a:spLocks noGrp="1"/>
          </p:cNvSpPr>
          <p:nvPr>
            <p:ph type="sldNum" sz="quarter" idx="12"/>
          </p:nvPr>
        </p:nvSpPr>
        <p:spPr/>
        <p:txBody>
          <a:bodyPr/>
          <a:lstStyle/>
          <a:p>
            <a:pPr>
              <a:defRPr/>
            </a:pPr>
            <a:fld id="{DBDDC2EE-C912-453D-BDD6-E50EEE1C0F8D}" type="slidenum">
              <a:rPr lang="en-GB" altLang="en-US" smtClean="0"/>
              <a:pPr>
                <a:defRPr/>
              </a:pPr>
              <a:t>‹#›</a:t>
            </a:fld>
            <a:endParaRPr lang="en-GB" altLang="en-US" dirty="0"/>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531" y="6100549"/>
            <a:ext cx="2133181" cy="74330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7" name="Group 6"/>
          <p:cNvGrpSpPr/>
          <p:nvPr/>
        </p:nvGrpSpPr>
        <p:grpSpPr>
          <a:xfrm>
            <a:off x="0" y="1372650"/>
            <a:ext cx="9144000" cy="5485350"/>
            <a:chOff x="0" y="1372650"/>
            <a:chExt cx="9144000" cy="5485350"/>
          </a:xfrm>
        </p:grpSpPr>
        <p:pic>
          <p:nvPicPr>
            <p:cNvPr id="8" name="Picture 7"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9" name="Picture 8"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GB"/>
              <a:t>Click to edit Master title style</a:t>
            </a:r>
            <a:endParaRPr/>
          </a:p>
        </p:txBody>
      </p:sp>
      <p:sp>
        <p:nvSpPr>
          <p:cNvPr id="3" name="Content Placeholder 2"/>
          <p:cNvSpPr>
            <a:spLocks noGrp="1"/>
          </p:cNvSpPr>
          <p:nvPr>
            <p:ph idx="1"/>
          </p:nvPr>
        </p:nvSpPr>
        <p:spPr/>
        <p:txBody>
          <a:bodyPr/>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4" name="Date Placeholder 3"/>
          <p:cNvSpPr>
            <a:spLocks noGrp="1"/>
          </p:cNvSpPr>
          <p:nvPr>
            <p:ph type="dt" sz="half" idx="10"/>
          </p:nvPr>
        </p:nvSpPr>
        <p:spPr/>
        <p:txBody>
          <a:bodyPr/>
          <a:lstStyle/>
          <a:p>
            <a:pPr>
              <a:defRPr/>
            </a:pPr>
            <a:endParaRPr lang="en-GB" altLang="en-US" dirty="0"/>
          </a:p>
        </p:txBody>
      </p:sp>
      <p:sp>
        <p:nvSpPr>
          <p:cNvPr id="5" name="Footer Placeholder 4"/>
          <p:cNvSpPr>
            <a:spLocks noGrp="1"/>
          </p:cNvSpPr>
          <p:nvPr>
            <p:ph type="ftr" sz="quarter" idx="11"/>
          </p:nvPr>
        </p:nvSpPr>
        <p:spPr/>
        <p:txBody>
          <a:bodyPr/>
          <a:lstStyle/>
          <a:p>
            <a:pPr>
              <a:defRPr/>
            </a:pPr>
            <a:endParaRPr lang="en-GB" altLang="en-US" dirty="0"/>
          </a:p>
        </p:txBody>
      </p:sp>
      <p:sp>
        <p:nvSpPr>
          <p:cNvPr id="6" name="Slide Number Placeholder 5"/>
          <p:cNvSpPr>
            <a:spLocks noGrp="1"/>
          </p:cNvSpPr>
          <p:nvPr>
            <p:ph type="sldNum" sz="quarter" idx="12"/>
          </p:nvPr>
        </p:nvSpPr>
        <p:spPr/>
        <p:txBody>
          <a:bodyPr/>
          <a:lstStyle/>
          <a:p>
            <a:pPr>
              <a:defRPr/>
            </a:pPr>
            <a:fld id="{7638B3C0-7566-469D-84C2-5343A3448A8D}" type="slidenum">
              <a:rPr lang="en-GB" altLang="en-US" smtClean="0"/>
              <a:pPr>
                <a:defRPr/>
              </a:pPr>
              <a:t>‹#›</a:t>
            </a:fld>
            <a:endParaRPr lang="en-GB"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2">
        <a:schemeClr val="bg2"/>
      </p:bgRef>
    </p:bg>
    <p:spTree>
      <p:nvGrpSpPr>
        <p:cNvPr id="1" name=""/>
        <p:cNvGrpSpPr/>
        <p:nvPr/>
      </p:nvGrpSpPr>
      <p:grpSpPr>
        <a:xfrm>
          <a:off x="0" y="0"/>
          <a:ext cx="0" cy="0"/>
          <a:chOff x="0" y="0"/>
          <a:chExt cx="0" cy="0"/>
        </a:xfrm>
      </p:grpSpPr>
      <p:grpSp>
        <p:nvGrpSpPr>
          <p:cNvPr id="6" name="Group 15"/>
          <p:cNvGrpSpPr/>
          <p:nvPr/>
        </p:nvGrpSpPr>
        <p:grpSpPr>
          <a:xfrm>
            <a:off x="0" y="0"/>
            <a:ext cx="1581220" cy="6858000"/>
            <a:chOff x="134471" y="0"/>
            <a:chExt cx="1581220" cy="6858000"/>
          </a:xfrm>
        </p:grpSpPr>
        <p:pic>
          <p:nvPicPr>
            <p:cNvPr id="7" name="Picture 6" descr="Overlay-Blank.jpg"/>
            <p:cNvPicPr>
              <a:picLocks noChangeAspect="1"/>
            </p:cNvPicPr>
            <p:nvPr userDrawn="1"/>
          </p:nvPicPr>
          <p:blipFill>
            <a:blip r:embed="rId2"/>
            <a:srcRect l="1471" r="83676"/>
            <a:stretch>
              <a:fillRect/>
            </a:stretch>
          </p:blipFill>
          <p:spPr>
            <a:xfrm>
              <a:off x="134471" y="0"/>
              <a:ext cx="1358153"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1447800" y="0"/>
              <a:ext cx="267891" cy="6858000"/>
            </a:xfrm>
            <a:prstGeom prst="rect">
              <a:avLst/>
            </a:prstGeom>
          </p:spPr>
        </p:pic>
      </p:grpSp>
      <p:grpSp>
        <p:nvGrpSpPr>
          <p:cNvPr id="11" name="Group 16"/>
          <p:cNvGrpSpPr/>
          <p:nvPr/>
        </p:nvGrpSpPr>
        <p:grpSpPr>
          <a:xfrm>
            <a:off x="7546266" y="0"/>
            <a:ext cx="1597734" cy="6858000"/>
            <a:chOff x="7413812" y="0"/>
            <a:chExt cx="1597734" cy="6858000"/>
          </a:xfrm>
        </p:grpSpPr>
        <p:pic>
          <p:nvPicPr>
            <p:cNvPr id="8" name="Picture 7" descr="Overlay-Blank.jpg"/>
            <p:cNvPicPr>
              <a:picLocks noChangeAspect="1"/>
            </p:cNvPicPr>
            <p:nvPr userDrawn="1"/>
          </p:nvPicPr>
          <p:blipFill>
            <a:blip r:embed="rId2"/>
            <a:srcRect r="85125"/>
            <a:stretch>
              <a:fillRect/>
            </a:stretch>
          </p:blipFill>
          <p:spPr>
            <a:xfrm>
              <a:off x="7651376" y="0"/>
              <a:ext cx="136017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7413812" y="0"/>
              <a:ext cx="267891" cy="6858000"/>
            </a:xfrm>
            <a:prstGeom prst="rect">
              <a:avLst/>
            </a:prstGeom>
          </p:spPr>
        </p:pic>
      </p:grpSp>
      <p:sp>
        <p:nvSpPr>
          <p:cNvPr id="2" name="Title 1"/>
          <p:cNvSpPr>
            <a:spLocks noGrp="1"/>
          </p:cNvSpPr>
          <p:nvPr>
            <p:ph type="ctrTitle"/>
          </p:nvPr>
        </p:nvSpPr>
        <p:spPr>
          <a:xfrm>
            <a:off x="1854200" y="3693645"/>
            <a:ext cx="5446713" cy="1470025"/>
          </a:xfrm>
        </p:spPr>
        <p:txBody>
          <a:bodyPr anchor="b" anchorCtr="0"/>
          <a:lstStyle>
            <a:lvl1pPr>
              <a:lnSpc>
                <a:spcPts val="6800"/>
              </a:lnSpc>
              <a:defRPr sz="6500">
                <a:latin typeface="+mj-lt"/>
              </a:defRPr>
            </a:lvl1pPr>
          </a:lstStyle>
          <a:p>
            <a:r>
              <a:rPr lang="en-GB"/>
              <a:t>Click to edit Master title style</a:t>
            </a:r>
            <a:endParaRPr/>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dirty="0"/>
          </a:p>
        </p:txBody>
      </p:sp>
      <p:sp>
        <p:nvSpPr>
          <p:cNvPr id="4" name="Date Placeholder 3"/>
          <p:cNvSpPr>
            <a:spLocks noGrp="1"/>
          </p:cNvSpPr>
          <p:nvPr>
            <p:ph type="dt" sz="half" idx="10"/>
          </p:nvPr>
        </p:nvSpPr>
        <p:spPr>
          <a:xfrm>
            <a:off x="5257800" y="6356350"/>
            <a:ext cx="2133600" cy="365125"/>
          </a:xfrm>
        </p:spPr>
        <p:txBody>
          <a:bodyPr/>
          <a:lstStyle>
            <a:lvl1pPr>
              <a:defRPr>
                <a:solidFill>
                  <a:schemeClr val="tx2"/>
                </a:solidFill>
              </a:defRPr>
            </a:lvl1pPr>
          </a:lstStyle>
          <a:p>
            <a:pPr fontAlgn="base">
              <a:spcBef>
                <a:spcPct val="0"/>
              </a:spcBef>
              <a:spcAft>
                <a:spcPct val="0"/>
              </a:spcAft>
              <a:defRPr/>
            </a:pPr>
            <a:endParaRPr lang="en-GB" altLang="en-US" dirty="0"/>
          </a:p>
        </p:txBody>
      </p:sp>
      <p:sp>
        <p:nvSpPr>
          <p:cNvPr id="5" name="Footer Placeholder 4"/>
          <p:cNvSpPr>
            <a:spLocks noGrp="1"/>
          </p:cNvSpPr>
          <p:nvPr>
            <p:ph type="ftr" sz="quarter" idx="11"/>
          </p:nvPr>
        </p:nvSpPr>
        <p:spPr>
          <a:xfrm>
            <a:off x="1752600" y="6356350"/>
            <a:ext cx="2895600" cy="365125"/>
          </a:xfrm>
        </p:spPr>
        <p:txBody>
          <a:bodyPr/>
          <a:lstStyle>
            <a:lvl1pPr>
              <a:defRPr>
                <a:solidFill>
                  <a:schemeClr val="tx2"/>
                </a:solidFill>
              </a:defRPr>
            </a:lvl1pPr>
          </a:lstStyle>
          <a:p>
            <a:pPr fontAlgn="base">
              <a:spcBef>
                <a:spcPct val="0"/>
              </a:spcBef>
              <a:spcAft>
                <a:spcPct val="0"/>
              </a:spcAft>
              <a:defRPr/>
            </a:pPr>
            <a:endParaRPr lang="en-GB" altLang="en-US" dirty="0"/>
          </a:p>
        </p:txBody>
      </p:sp>
      <p:pic>
        <p:nvPicPr>
          <p:cNvPr id="15" name="Picture 14" descr="HR-Color.png"/>
          <p:cNvPicPr>
            <a:picLocks noChangeAspect="1"/>
          </p:cNvPicPr>
          <p:nvPr/>
        </p:nvPicPr>
        <p:blipFill>
          <a:blip r:embed="rId4"/>
          <a:stretch>
            <a:fillRect/>
          </a:stretch>
        </p:blipFill>
        <p:spPr>
          <a:xfrm>
            <a:off x="1554480" y="4841209"/>
            <a:ext cx="6035040" cy="340391"/>
          </a:xfrm>
          <a:prstGeom prst="rect">
            <a:avLst/>
          </a:prstGeom>
        </p:spPr>
      </p:pic>
      <p:sp>
        <p:nvSpPr>
          <p:cNvPr id="14" name="Picture Placeholder 13"/>
          <p:cNvSpPr>
            <a:spLocks noGrp="1"/>
          </p:cNvSpPr>
          <p:nvPr>
            <p:ph type="pic" sz="quarter" idx="12"/>
          </p:nvPr>
        </p:nvSpPr>
        <p:spPr>
          <a:xfrm>
            <a:off x="3307977" y="950260"/>
            <a:ext cx="2528046" cy="2528046"/>
          </a:xfrm>
          <a:prstGeom prst="ellipse">
            <a:avLst/>
          </a:prstGeom>
          <a:solidFill>
            <a:schemeClr val="bg1">
              <a:lumMod val="85000"/>
            </a:schemeClr>
          </a:solidFill>
          <a:ln w="101600">
            <a:noFill/>
            <a:miter lim="800000"/>
          </a:ln>
          <a:effectLst>
            <a:innerShdw blurRad="762000">
              <a:schemeClr val="accent1">
                <a:alpha val="80000"/>
              </a:schemeClr>
            </a:innerShdw>
            <a:softEdge rad="317500"/>
          </a:effectLst>
        </p:spPr>
        <p:txBody>
          <a:bodyPr vert="horz" lIns="91440" tIns="45720" rIns="91440" bIns="45720" rtlCol="0">
            <a:normAutofit/>
          </a:bodyPr>
          <a:lstStyle>
            <a:lvl1pPr marL="0" indent="0" algn="ctr" defTabSz="914400" rtl="0" eaLnBrk="1" latinLnBrk="0" hangingPunct="1">
              <a:spcBef>
                <a:spcPts val="2400"/>
              </a:spcBef>
              <a:buClr>
                <a:schemeClr val="accent1">
                  <a:lumMod val="60000"/>
                  <a:lumOff val="40000"/>
                </a:schemeClr>
              </a:buClr>
              <a:buFont typeface="Candara" pitchFamily="34" charset="0"/>
              <a:buNone/>
              <a:defRPr sz="2400" kern="1200">
                <a:solidFill>
                  <a:schemeClr val="tx2"/>
                </a:solidFill>
                <a:latin typeface="+mn-lt"/>
                <a:ea typeface="+mn-ea"/>
                <a:cs typeface="+mn-cs"/>
              </a:defRPr>
            </a:lvl1pPr>
          </a:lstStyle>
          <a:p>
            <a:r>
              <a:rPr lang="en-GB"/>
              <a:t>Drag picture to placeholder or click icon to add</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854200" y="1851212"/>
            <a:ext cx="5446714" cy="1730375"/>
          </a:xfrm>
        </p:spPr>
        <p:txBody>
          <a:bodyPr anchor="b" anchorCtr="0"/>
          <a:lstStyle>
            <a:lvl1pPr algn="ctr">
              <a:lnSpc>
                <a:spcPts val="6800"/>
              </a:lnSpc>
              <a:defRPr sz="6500" b="0" cap="none" baseline="0">
                <a:latin typeface="+mj-lt"/>
              </a:defRPr>
            </a:lvl1pPr>
          </a:lstStyle>
          <a:p>
            <a:r>
              <a:rPr lang="en-GB"/>
              <a:t>Click to edit Master title style</a:t>
            </a:r>
            <a:endParaRPr/>
          </a:p>
        </p:txBody>
      </p:sp>
      <p:sp>
        <p:nvSpPr>
          <p:cNvPr id="3" name="Text Placeholder 2"/>
          <p:cNvSpPr>
            <a:spLocks noGrp="1"/>
          </p:cNvSpPr>
          <p:nvPr>
            <p:ph type="body" idx="1"/>
          </p:nvPr>
        </p:nvSpPr>
        <p:spPr>
          <a:xfrm>
            <a:off x="1854200" y="3576918"/>
            <a:ext cx="5446714" cy="829982"/>
          </a:xfrm>
        </p:spPr>
        <p:txBody>
          <a:bodyPr anchor="t" anchorCtr="0">
            <a:normAutofit/>
          </a:bodyPr>
          <a:lstStyle>
            <a:lvl1pPr marL="0" indent="0" algn="ctr">
              <a:spcBef>
                <a:spcPts val="300"/>
              </a:spcBef>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pPr>
              <a:defRPr/>
            </a:pPr>
            <a:endParaRPr lang="en-GB" altLang="en-US" dirty="0"/>
          </a:p>
        </p:txBody>
      </p:sp>
      <p:sp>
        <p:nvSpPr>
          <p:cNvPr id="5" name="Footer Placeholder 4"/>
          <p:cNvSpPr>
            <a:spLocks noGrp="1"/>
          </p:cNvSpPr>
          <p:nvPr>
            <p:ph type="ftr" sz="quarter" idx="11"/>
          </p:nvPr>
        </p:nvSpPr>
        <p:spPr/>
        <p:txBody>
          <a:bodyPr/>
          <a:lstStyle/>
          <a:p>
            <a:pPr>
              <a:defRPr/>
            </a:pPr>
            <a:endParaRPr lang="en-GB" altLang="en-US" dirty="0"/>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grpSp>
        <p:nvGrpSpPr>
          <p:cNvPr id="7" name="Group 9"/>
          <p:cNvGrpSpPr/>
          <p:nvPr/>
        </p:nvGrpSpPr>
        <p:grpSpPr>
          <a:xfrm>
            <a:off x="0" y="0"/>
            <a:ext cx="9144000" cy="1191256"/>
            <a:chOff x="0" y="0"/>
            <a:chExt cx="9144000" cy="1191256"/>
          </a:xfrm>
        </p:grpSpPr>
        <p:pic>
          <p:nvPicPr>
            <p:cNvPr id="8" name="Picture 7" descr="Overlay-Blank.jpg"/>
            <p:cNvPicPr>
              <a:picLocks noChangeAspect="1"/>
            </p:cNvPicPr>
            <p:nvPr userDrawn="1"/>
          </p:nvPicPr>
          <p:blipFill>
            <a:blip r:embed="rId2"/>
            <a:srcRect b="85555"/>
            <a:stretch>
              <a:fillRect/>
            </a:stretch>
          </p:blipFill>
          <p:spPr>
            <a:xfrm>
              <a:off x="0" y="0"/>
              <a:ext cx="9144000" cy="990600"/>
            </a:xfrm>
            <a:prstGeom prst="rect">
              <a:avLst/>
            </a:prstGeom>
          </p:spPr>
        </p:pic>
        <p:pic>
          <p:nvPicPr>
            <p:cNvPr id="9" name="Picture 8" descr="Overlay-HorizontalBridge.jpg"/>
            <p:cNvPicPr>
              <a:picLocks noChangeAspect="1"/>
            </p:cNvPicPr>
            <p:nvPr userDrawn="1"/>
          </p:nvPicPr>
          <p:blipFill>
            <a:blip r:embed="rId3"/>
            <a:stretch>
              <a:fillRect/>
            </a:stretch>
          </p:blipFill>
          <p:spPr>
            <a:xfrm flipV="1">
              <a:off x="0" y="923365"/>
              <a:ext cx="9144000" cy="267891"/>
            </a:xfrm>
            <a:prstGeom prst="rect">
              <a:avLst/>
            </a:prstGeom>
          </p:spPr>
        </p:pic>
      </p:grpSp>
      <p:grpSp>
        <p:nvGrpSpPr>
          <p:cNvPr id="10" name="Group 10"/>
          <p:cNvGrpSpPr/>
          <p:nvPr/>
        </p:nvGrpSpPr>
        <p:grpSpPr>
          <a:xfrm flipV="1">
            <a:off x="0" y="5666744"/>
            <a:ext cx="9144000" cy="1191256"/>
            <a:chOff x="0" y="0"/>
            <a:chExt cx="9144000" cy="1191256"/>
          </a:xfrm>
        </p:grpSpPr>
        <p:pic>
          <p:nvPicPr>
            <p:cNvPr id="12" name="Picture 11" descr="Overlay-Blank.jpg"/>
            <p:cNvPicPr>
              <a:picLocks noChangeAspect="1"/>
            </p:cNvPicPr>
            <p:nvPr userDrawn="1"/>
          </p:nvPicPr>
          <p:blipFill>
            <a:blip r:embed="rId2"/>
            <a:srcRect b="85555"/>
            <a:stretch>
              <a:fillRect/>
            </a:stretch>
          </p:blipFill>
          <p:spPr>
            <a:xfrm>
              <a:off x="0" y="0"/>
              <a:ext cx="9144000" cy="990600"/>
            </a:xfrm>
            <a:prstGeom prst="rect">
              <a:avLst/>
            </a:prstGeom>
          </p:spPr>
        </p:pic>
        <p:pic>
          <p:nvPicPr>
            <p:cNvPr id="13" name="Picture 12" descr="Overlay-HorizontalBridge.jpg"/>
            <p:cNvPicPr>
              <a:picLocks noChangeAspect="1"/>
            </p:cNvPicPr>
            <p:nvPr userDrawn="1"/>
          </p:nvPicPr>
          <p:blipFill>
            <a:blip r:embed="rId3"/>
            <a:stretch>
              <a:fillRect/>
            </a:stretch>
          </p:blipFill>
          <p:spPr>
            <a:xfrm flipV="1">
              <a:off x="0" y="923365"/>
              <a:ext cx="9144000" cy="267891"/>
            </a:xfrm>
            <a:prstGeom prst="rect">
              <a:avLst/>
            </a:prstGeom>
          </p:spPr>
        </p:pic>
      </p:grpSp>
      <p:pic>
        <p:nvPicPr>
          <p:cNvPr id="14" name="Picture 13" descr="HR-Color.png"/>
          <p:cNvPicPr>
            <a:picLocks noChangeAspect="1"/>
          </p:cNvPicPr>
          <p:nvPr/>
        </p:nvPicPr>
        <p:blipFill>
          <a:blip r:embed="rId4"/>
          <a:stretch>
            <a:fillRect/>
          </a:stretch>
        </p:blipFill>
        <p:spPr>
          <a:xfrm>
            <a:off x="1554480" y="3258805"/>
            <a:ext cx="6035040" cy="340391"/>
          </a:xfrm>
          <a:prstGeom prst="rect">
            <a:avLst/>
          </a:prstGeom>
        </p:spPr>
      </p:pic>
      <p:pic>
        <p:nvPicPr>
          <p:cNvPr id="15" name="Pictur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5531" y="6100549"/>
            <a:ext cx="2133181" cy="74330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8" name="Group 7"/>
          <p:cNvGrpSpPr/>
          <p:nvPr/>
        </p:nvGrpSpPr>
        <p:grpSpPr>
          <a:xfrm>
            <a:off x="0" y="1372650"/>
            <a:ext cx="9144000" cy="5485350"/>
            <a:chOff x="0" y="1372650"/>
            <a:chExt cx="9144000" cy="5485350"/>
          </a:xfrm>
        </p:grpSpPr>
        <p:pic>
          <p:nvPicPr>
            <p:cNvPr id="9" name="Picture 8"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10" name="Picture 9"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GB"/>
              <a:t>Click to edit Master title style</a:t>
            </a:r>
            <a:endParaRPr/>
          </a:p>
        </p:txBody>
      </p:sp>
      <p:sp>
        <p:nvSpPr>
          <p:cNvPr id="3" name="Content Placeholder 2"/>
          <p:cNvSpPr>
            <a:spLocks noGrp="1"/>
          </p:cNvSpPr>
          <p:nvPr>
            <p:ph sz="half" idx="1"/>
          </p:nvPr>
        </p:nvSpPr>
        <p:spPr>
          <a:xfrm>
            <a:off x="792162"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marL="2055813" indent="-344488">
              <a:defRPr sz="1800"/>
            </a:lvl7pPr>
            <a:lvl8pPr marL="2055813" indent="-344488">
              <a:defRPr sz="1800"/>
            </a:lvl8pPr>
            <a:lvl9pPr marL="2055813" indent="-344488">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4" name="Content Placeholder 3"/>
          <p:cNvSpPr>
            <a:spLocks noGrp="1"/>
          </p:cNvSpPr>
          <p:nvPr>
            <p:ph sz="half" idx="2"/>
          </p:nvPr>
        </p:nvSpPr>
        <p:spPr>
          <a:xfrm>
            <a:off x="4766534"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marL="2055813" indent="-344488">
              <a:defRPr sz="1800"/>
            </a:lvl7pPr>
            <a:lvl8pPr marL="2055813" indent="-344488">
              <a:defRPr sz="1800"/>
            </a:lvl8pPr>
            <a:lvl9pPr marL="2055813" indent="-344488">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5" name="Date Placeholder 4"/>
          <p:cNvSpPr>
            <a:spLocks noGrp="1"/>
          </p:cNvSpPr>
          <p:nvPr>
            <p:ph type="dt" sz="half" idx="10"/>
          </p:nvPr>
        </p:nvSpPr>
        <p:spPr/>
        <p:txBody>
          <a:bodyPr/>
          <a:lstStyle/>
          <a:p>
            <a:pPr>
              <a:defRPr/>
            </a:pPr>
            <a:endParaRPr lang="en-GB" altLang="en-US" dirty="0"/>
          </a:p>
        </p:txBody>
      </p:sp>
      <p:sp>
        <p:nvSpPr>
          <p:cNvPr id="6" name="Footer Placeholder 5"/>
          <p:cNvSpPr>
            <a:spLocks noGrp="1"/>
          </p:cNvSpPr>
          <p:nvPr>
            <p:ph type="ftr" sz="quarter" idx="11"/>
          </p:nvPr>
        </p:nvSpPr>
        <p:spPr/>
        <p:txBody>
          <a:bodyPr/>
          <a:lstStyle/>
          <a:p>
            <a:pPr>
              <a:defRPr/>
            </a:pPr>
            <a:endParaRPr lang="en-GB" altLang="en-US" dirty="0"/>
          </a:p>
        </p:txBody>
      </p:sp>
      <p:sp>
        <p:nvSpPr>
          <p:cNvPr id="7" name="Slide Number Placeholder 6"/>
          <p:cNvSpPr>
            <a:spLocks noGrp="1"/>
          </p:cNvSpPr>
          <p:nvPr>
            <p:ph type="sldNum" sz="quarter" idx="12"/>
          </p:nvPr>
        </p:nvSpPr>
        <p:spPr/>
        <p:txBody>
          <a:bodyPr/>
          <a:lstStyle/>
          <a:p>
            <a:pPr>
              <a:defRPr/>
            </a:pPr>
            <a:fld id="{A72D1263-A716-42F4-A06E-AD25348642B4}" type="slidenum">
              <a:rPr lang="en-GB" altLang="en-US" smtClean="0"/>
              <a:pPr>
                <a:defRPr/>
              </a:pPr>
              <a:t>‹#›</a:t>
            </a:fld>
            <a:endParaRPr lang="en-GB" altLang="en-US" dirty="0"/>
          </a:p>
        </p:txBody>
      </p:sp>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531" y="6100549"/>
            <a:ext cx="2133181" cy="743301"/>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0" y="1372650"/>
            <a:ext cx="9144000" cy="5485350"/>
            <a:chOff x="0" y="1372650"/>
            <a:chExt cx="9144000" cy="5485350"/>
          </a:xfrm>
        </p:grpSpPr>
        <p:pic>
          <p:nvPicPr>
            <p:cNvPr id="11" name="Picture 10"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12" name="Picture 11"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lvl1pPr>
              <a:defRPr/>
            </a:lvl1pPr>
          </a:lstStyle>
          <a:p>
            <a:r>
              <a:rPr lang="en-GB"/>
              <a:t>Click to edit Master title style</a:t>
            </a:r>
            <a:endParaRPr/>
          </a:p>
        </p:txBody>
      </p:sp>
      <p:sp>
        <p:nvSpPr>
          <p:cNvPr id="3" name="Text Placeholder 2"/>
          <p:cNvSpPr>
            <a:spLocks noGrp="1"/>
          </p:cNvSpPr>
          <p:nvPr>
            <p:ph type="body" idx="1"/>
          </p:nvPr>
        </p:nvSpPr>
        <p:spPr>
          <a:xfrm>
            <a:off x="777240" y="1879320"/>
            <a:ext cx="3566160" cy="639762"/>
          </a:xfrm>
        </p:spPr>
        <p:txBody>
          <a:bodyPr anchor="b" anchorCtr="0">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777240" y="2590799"/>
            <a:ext cx="3566160" cy="3487739"/>
          </a:xfrm>
        </p:spPr>
        <p:txBody>
          <a:bodyPr>
            <a:normAutofit/>
          </a:bodyPr>
          <a:lstStyle>
            <a:lvl1pPr>
              <a:defRPr sz="2200"/>
            </a:lvl1pPr>
            <a:lvl2pPr>
              <a:defRPr sz="20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5" name="Text Placeholder 4"/>
          <p:cNvSpPr>
            <a:spLocks noGrp="1"/>
          </p:cNvSpPr>
          <p:nvPr>
            <p:ph type="body" sz="quarter" idx="3"/>
          </p:nvPr>
        </p:nvSpPr>
        <p:spPr>
          <a:xfrm>
            <a:off x="4766048" y="1879320"/>
            <a:ext cx="3566160" cy="639762"/>
          </a:xfrm>
        </p:spPr>
        <p:txBody>
          <a:bodyPr anchor="b" anchorCtr="0">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766048" y="2590799"/>
            <a:ext cx="3566160" cy="3487739"/>
          </a:xfrm>
        </p:spPr>
        <p:txBody>
          <a:bodyPr>
            <a:normAutofit/>
          </a:bodyPr>
          <a:lstStyle>
            <a:lvl1pPr>
              <a:defRPr sz="2200"/>
            </a:lvl1pPr>
            <a:lvl2pPr>
              <a:defRPr sz="20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7" name="Date Placeholder 6"/>
          <p:cNvSpPr>
            <a:spLocks noGrp="1"/>
          </p:cNvSpPr>
          <p:nvPr>
            <p:ph type="dt" sz="half" idx="10"/>
          </p:nvPr>
        </p:nvSpPr>
        <p:spPr/>
        <p:txBody>
          <a:bodyPr/>
          <a:lstStyle/>
          <a:p>
            <a:pPr>
              <a:defRPr/>
            </a:pPr>
            <a:endParaRPr lang="en-GB" altLang="en-US" dirty="0"/>
          </a:p>
        </p:txBody>
      </p:sp>
      <p:sp>
        <p:nvSpPr>
          <p:cNvPr id="8" name="Footer Placeholder 7"/>
          <p:cNvSpPr>
            <a:spLocks noGrp="1"/>
          </p:cNvSpPr>
          <p:nvPr>
            <p:ph type="ftr" sz="quarter" idx="11"/>
          </p:nvPr>
        </p:nvSpPr>
        <p:spPr/>
        <p:txBody>
          <a:bodyPr/>
          <a:lstStyle/>
          <a:p>
            <a:pPr>
              <a:defRPr/>
            </a:pPr>
            <a:endParaRPr lang="en-GB" altLang="en-US" dirty="0"/>
          </a:p>
        </p:txBody>
      </p:sp>
      <p:sp>
        <p:nvSpPr>
          <p:cNvPr id="9" name="Slide Number Placeholder 8"/>
          <p:cNvSpPr>
            <a:spLocks noGrp="1"/>
          </p:cNvSpPr>
          <p:nvPr>
            <p:ph type="sldNum" sz="quarter" idx="12"/>
          </p:nvPr>
        </p:nvSpPr>
        <p:spPr/>
        <p:txBody>
          <a:bodyPr/>
          <a:lstStyle/>
          <a:p>
            <a:pPr>
              <a:defRPr/>
            </a:pPr>
            <a:fld id="{66DC4B09-B00E-4A1C-A08F-4BC7A198EDCA}" type="slidenum">
              <a:rPr lang="en-GB" altLang="en-US" smtClean="0"/>
              <a:pPr>
                <a:defRPr/>
              </a:pPr>
              <a:t>‹#›</a:t>
            </a:fld>
            <a:endParaRPr lang="en-GB" altLang="en-US" dirty="0"/>
          </a:p>
        </p:txBody>
      </p:sp>
      <p:pic>
        <p:nvPicPr>
          <p:cNvPr id="14" name="Picture 13" descr="Overlay-HorizontalBridge.jpg"/>
          <p:cNvPicPr>
            <a:picLocks noChangeAspect="1"/>
          </p:cNvPicPr>
          <p:nvPr/>
        </p:nvPicPr>
        <p:blipFill>
          <a:blip r:embed="rId3"/>
          <a:srcRect t="23425" r="61031" b="39764"/>
          <a:stretch>
            <a:fillRect/>
          </a:stretch>
        </p:blipFill>
        <p:spPr>
          <a:xfrm>
            <a:off x="4766048" y="2460812"/>
            <a:ext cx="3563348" cy="98613"/>
          </a:xfrm>
          <a:prstGeom prst="rect">
            <a:avLst/>
          </a:prstGeom>
          <a:solidFill>
            <a:schemeClr val="bg2">
              <a:lumMod val="40000"/>
              <a:lumOff val="60000"/>
            </a:schemeClr>
          </a:solidFill>
        </p:spPr>
      </p:pic>
      <p:pic>
        <p:nvPicPr>
          <p:cNvPr id="15" name="Picture 14" descr="Overlay-HorizontalBridge.jpg"/>
          <p:cNvPicPr>
            <a:picLocks noChangeAspect="1"/>
          </p:cNvPicPr>
          <p:nvPr/>
        </p:nvPicPr>
        <p:blipFill>
          <a:blip r:embed="rId3"/>
          <a:srcRect t="23425" r="61031" b="39764"/>
          <a:stretch>
            <a:fillRect/>
          </a:stretch>
        </p:blipFill>
        <p:spPr>
          <a:xfrm>
            <a:off x="780052" y="2460812"/>
            <a:ext cx="3563348" cy="98613"/>
          </a:xfrm>
          <a:prstGeom prst="rect">
            <a:avLst/>
          </a:prstGeom>
          <a:solidFill>
            <a:schemeClr val="bg2">
              <a:lumMod val="40000"/>
              <a:lumOff val="60000"/>
            </a:schemeClr>
          </a:solidFill>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531" y="6100549"/>
            <a:ext cx="2133181" cy="743301"/>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6" name="Group 5"/>
          <p:cNvGrpSpPr/>
          <p:nvPr/>
        </p:nvGrpSpPr>
        <p:grpSpPr>
          <a:xfrm>
            <a:off x="0" y="1372650"/>
            <a:ext cx="9144000" cy="5485350"/>
            <a:chOff x="0" y="1372650"/>
            <a:chExt cx="9144000" cy="5485350"/>
          </a:xfrm>
        </p:grpSpPr>
        <p:pic>
          <p:nvPicPr>
            <p:cNvPr id="7" name="Picture 6"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8" name="Picture 7"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GB"/>
              <a:t>Click to edit Master title style</a:t>
            </a:r>
            <a:endParaRPr/>
          </a:p>
        </p:txBody>
      </p:sp>
      <p:sp>
        <p:nvSpPr>
          <p:cNvPr id="3" name="Date Placeholder 2"/>
          <p:cNvSpPr>
            <a:spLocks noGrp="1"/>
          </p:cNvSpPr>
          <p:nvPr>
            <p:ph type="dt" sz="half" idx="10"/>
          </p:nvPr>
        </p:nvSpPr>
        <p:spPr/>
        <p:txBody>
          <a:bodyPr/>
          <a:lstStyle/>
          <a:p>
            <a:pPr>
              <a:defRPr/>
            </a:pPr>
            <a:endParaRPr lang="en-GB" altLang="en-US" dirty="0"/>
          </a:p>
        </p:txBody>
      </p:sp>
      <p:sp>
        <p:nvSpPr>
          <p:cNvPr id="4" name="Footer Placeholder 3"/>
          <p:cNvSpPr>
            <a:spLocks noGrp="1"/>
          </p:cNvSpPr>
          <p:nvPr>
            <p:ph type="ftr" sz="quarter" idx="11"/>
          </p:nvPr>
        </p:nvSpPr>
        <p:spPr/>
        <p:txBody>
          <a:bodyPr/>
          <a:lstStyle/>
          <a:p>
            <a:pPr>
              <a:defRPr/>
            </a:pPr>
            <a:endParaRPr lang="en-GB" altLang="en-US" dirty="0"/>
          </a:p>
        </p:txBody>
      </p:sp>
      <p:sp>
        <p:nvSpPr>
          <p:cNvPr id="5" name="Slide Number Placeholder 4"/>
          <p:cNvSpPr>
            <a:spLocks noGrp="1"/>
          </p:cNvSpPr>
          <p:nvPr>
            <p:ph type="sldNum" sz="quarter" idx="12"/>
          </p:nvPr>
        </p:nvSpPr>
        <p:spPr/>
        <p:txBody>
          <a:bodyPr/>
          <a:lstStyle/>
          <a:p>
            <a:pPr>
              <a:defRPr/>
            </a:pPr>
            <a:fld id="{30CA20B7-26E7-4AD6-9BD4-076AE9B559A8}" type="slidenum">
              <a:rPr lang="en-GB" altLang="en-US" smtClean="0"/>
              <a:pPr>
                <a:defRPr/>
              </a:pPr>
              <a:t>‹#›</a:t>
            </a:fld>
            <a:endParaRPr lang="en-GB"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Blank.jpg"/>
          <p:cNvPicPr>
            <a:picLocks noChangeAspect="1"/>
          </p:cNvPicPr>
          <p:nvPr/>
        </p:nvPicPr>
        <p:blipFill>
          <a:blip r:embed="rId2"/>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pPr>
              <a:defRPr/>
            </a:pPr>
            <a:endParaRPr lang="en-GB" altLang="en-US" dirty="0"/>
          </a:p>
        </p:txBody>
      </p:sp>
      <p:sp>
        <p:nvSpPr>
          <p:cNvPr id="3" name="Footer Placeholder 2"/>
          <p:cNvSpPr>
            <a:spLocks noGrp="1"/>
          </p:cNvSpPr>
          <p:nvPr>
            <p:ph type="ftr" sz="quarter" idx="11"/>
          </p:nvPr>
        </p:nvSpPr>
        <p:spPr/>
        <p:txBody>
          <a:bodyPr/>
          <a:lstStyle/>
          <a:p>
            <a:pPr>
              <a:defRPr/>
            </a:pPr>
            <a:endParaRPr lang="en-GB" altLang="en-US" dirty="0"/>
          </a:p>
        </p:txBody>
      </p:sp>
      <p:sp>
        <p:nvSpPr>
          <p:cNvPr id="4" name="Slide Number Placeholder 3"/>
          <p:cNvSpPr>
            <a:spLocks noGrp="1"/>
          </p:cNvSpPr>
          <p:nvPr>
            <p:ph type="sldNum" sz="quarter" idx="12"/>
          </p:nvPr>
        </p:nvSpPr>
        <p:spPr/>
        <p:txBody>
          <a:bodyPr/>
          <a:lstStyle/>
          <a:p>
            <a:pPr>
              <a:defRPr/>
            </a:pPr>
            <a:fld id="{2FB67E1C-18D1-4AE9-9F2F-0757FCAA4BAA}" type="slidenum">
              <a:rPr lang="en-GB" altLang="en-US" smtClean="0"/>
              <a:pPr>
                <a:defRPr/>
              </a:pPr>
              <a:t>‹#›</a:t>
            </a:fld>
            <a:endParaRPr lang="en-GB" altLang="en-US"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531" y="6100549"/>
            <a:ext cx="2133181" cy="743301"/>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11"/>
          <p:cNvGrpSpPr/>
          <p:nvPr/>
        </p:nvGrpSpPr>
        <p:grpSpPr>
          <a:xfrm>
            <a:off x="4267200" y="0"/>
            <a:ext cx="4876800" cy="6858000"/>
            <a:chOff x="4267200" y="0"/>
            <a:chExt cx="4876800" cy="6858000"/>
          </a:xfrm>
        </p:grpSpPr>
        <p:pic>
          <p:nvPicPr>
            <p:cNvPr id="9" name="Picture 8" descr="Overlay-Blank.jpg"/>
            <p:cNvPicPr>
              <a:picLocks noChangeAspect="1"/>
            </p:cNvPicPr>
            <p:nvPr userDrawn="1"/>
          </p:nvPicPr>
          <p:blipFill>
            <a:blip r:embed="rId2"/>
            <a:srcRect l="4302" r="46875"/>
            <a:stretch>
              <a:fillRect/>
            </a:stretch>
          </p:blipFill>
          <p:spPr>
            <a:xfrm>
              <a:off x="4495800" y="0"/>
              <a:ext cx="464820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4267200" y="0"/>
              <a:ext cx="267891" cy="6858000"/>
            </a:xfrm>
            <a:prstGeom prst="rect">
              <a:avLst/>
            </a:prstGeom>
          </p:spPr>
        </p:pic>
      </p:grpSp>
      <p:sp>
        <p:nvSpPr>
          <p:cNvPr id="2" name="Title 1"/>
          <p:cNvSpPr>
            <a:spLocks noGrp="1"/>
          </p:cNvSpPr>
          <p:nvPr>
            <p:ph type="title"/>
          </p:nvPr>
        </p:nvSpPr>
        <p:spPr>
          <a:xfrm>
            <a:off x="381000" y="609600"/>
            <a:ext cx="3612776" cy="1537447"/>
          </a:xfrm>
        </p:spPr>
        <p:txBody>
          <a:bodyPr anchor="b"/>
          <a:lstStyle>
            <a:lvl1pPr algn="ctr">
              <a:lnSpc>
                <a:spcPct val="100000"/>
              </a:lnSpc>
              <a:defRPr sz="3600" b="0"/>
            </a:lvl1pPr>
          </a:lstStyle>
          <a:p>
            <a:r>
              <a:rPr lang="en-GB"/>
              <a:t>Click to edit Master title style</a:t>
            </a:r>
            <a:endParaRPr/>
          </a:p>
        </p:txBody>
      </p:sp>
      <p:sp>
        <p:nvSpPr>
          <p:cNvPr id="3" name="Content Placeholder 2"/>
          <p:cNvSpPr>
            <a:spLocks noGrp="1"/>
          </p:cNvSpPr>
          <p:nvPr>
            <p:ph idx="1"/>
          </p:nvPr>
        </p:nvSpPr>
        <p:spPr>
          <a:xfrm>
            <a:off x="4885859" y="381001"/>
            <a:ext cx="3813174" cy="5697537"/>
          </a:xfrm>
        </p:spPr>
        <p:txBody>
          <a:bodyPr>
            <a:normAutofit/>
          </a:bodyPr>
          <a:lstStyle>
            <a:lvl1pPr>
              <a:defRPr sz="2400" b="0"/>
            </a:lvl1pPr>
            <a:lvl2pPr>
              <a:defRPr sz="2200" b="0"/>
            </a:lvl2pPr>
            <a:lvl3pPr>
              <a:defRPr sz="2000" b="0"/>
            </a:lvl3pPr>
            <a:lvl4pPr>
              <a:defRPr sz="1800" b="0"/>
            </a:lvl4pPr>
            <a:lvl5pPr>
              <a:defRPr sz="1800" b="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4" name="Text Placeholder 3"/>
          <p:cNvSpPr>
            <a:spLocks noGrp="1"/>
          </p:cNvSpPr>
          <p:nvPr>
            <p:ph type="body" sz="half" idx="2"/>
          </p:nvPr>
        </p:nvSpPr>
        <p:spPr>
          <a:xfrm>
            <a:off x="381000" y="2209801"/>
            <a:ext cx="3612776" cy="3200400"/>
          </a:xfrm>
        </p:spPr>
        <p:txBody>
          <a:bodyPr>
            <a:normAutofit/>
          </a:bodyPr>
          <a:lstStyle>
            <a:lvl1pPr marL="0" indent="0" algn="ctr">
              <a:spcBef>
                <a:spcPts val="600"/>
              </a:spcBef>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pPr>
              <a:defRPr/>
            </a:pPr>
            <a:endParaRPr lang="en-GB" alt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pPr>
              <a:defRPr/>
            </a:pPr>
            <a:endParaRPr lang="en-GB" altLang="en-US" dirty="0"/>
          </a:p>
        </p:txBody>
      </p:sp>
      <p:sp>
        <p:nvSpPr>
          <p:cNvPr id="7" name="Slide Number Placeholder 6"/>
          <p:cNvSpPr>
            <a:spLocks noGrp="1"/>
          </p:cNvSpPr>
          <p:nvPr>
            <p:ph type="sldNum" sz="quarter" idx="12"/>
          </p:nvPr>
        </p:nvSpPr>
        <p:spPr>
          <a:xfrm>
            <a:off x="4267200" y="6356350"/>
            <a:ext cx="609600" cy="365125"/>
          </a:xfrm>
        </p:spPr>
        <p:txBody>
          <a:bodyPr/>
          <a:lstStyle>
            <a:lvl1pPr algn="ctr">
              <a:defRPr>
                <a:solidFill>
                  <a:schemeClr val="tx2">
                    <a:lumMod val="40000"/>
                    <a:lumOff val="60000"/>
                  </a:schemeClr>
                </a:solidFill>
              </a:defRPr>
            </a:lvl1pPr>
          </a:lstStyle>
          <a:p>
            <a:pPr>
              <a:defRPr/>
            </a:pPr>
            <a:fld id="{D9AD199B-08D0-4BB8-8843-B29CC6D92971}" type="slidenum">
              <a:rPr lang="en-GB" altLang="en-US" smtClean="0"/>
              <a:pPr>
                <a:defRPr/>
              </a:pPr>
              <a:t>‹#›</a:t>
            </a:fld>
            <a:endParaRPr lang="en-GB" altLang="en-US" dirty="0"/>
          </a:p>
        </p:txBody>
      </p:sp>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531" y="6100549"/>
            <a:ext cx="2133181" cy="743301"/>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6.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2162" y="40341"/>
            <a:ext cx="7570787" cy="1411941"/>
          </a:xfrm>
          <a:prstGeom prst="rect">
            <a:avLst/>
          </a:prstGeom>
        </p:spPr>
        <p:txBody>
          <a:bodyPr vert="horz" lIns="91440" tIns="45720" rIns="91440" bIns="45720" rtlCol="0" anchor="ctr">
            <a:noAutofit/>
          </a:bodyPr>
          <a:lstStyle/>
          <a:p>
            <a:r>
              <a:rPr lang="en-GB"/>
              <a:t>Click to edit Master title style</a:t>
            </a:r>
            <a:endParaRPr/>
          </a:p>
        </p:txBody>
      </p:sp>
      <p:sp>
        <p:nvSpPr>
          <p:cNvPr id="3" name="Text Placeholder 2"/>
          <p:cNvSpPr>
            <a:spLocks noGrp="1"/>
          </p:cNvSpPr>
          <p:nvPr>
            <p:ph type="body" idx="1"/>
          </p:nvPr>
        </p:nvSpPr>
        <p:spPr>
          <a:xfrm>
            <a:off x="792162" y="1761565"/>
            <a:ext cx="7570787" cy="4289611"/>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4" name="Date Placeholder 3"/>
          <p:cNvSpPr>
            <a:spLocks noGrp="1"/>
          </p:cNvSpPr>
          <p:nvPr>
            <p:ph type="dt" sz="half" idx="2"/>
          </p:nvPr>
        </p:nvSpPr>
        <p:spPr>
          <a:xfrm>
            <a:off x="6651812" y="6356350"/>
            <a:ext cx="2133600" cy="365125"/>
          </a:xfrm>
          <a:prstGeom prst="rect">
            <a:avLst/>
          </a:prstGeom>
        </p:spPr>
        <p:txBody>
          <a:bodyPr vert="horz" lIns="91440" tIns="45720" rIns="91440" bIns="45720" rtlCol="0" anchor="ctr"/>
          <a:lstStyle>
            <a:lvl1pPr algn="r">
              <a:defRPr sz="1200" b="1">
                <a:solidFill>
                  <a:schemeClr val="tx2">
                    <a:lumMod val="40000"/>
                    <a:lumOff val="60000"/>
                  </a:schemeClr>
                </a:solidFill>
              </a:defRPr>
            </a:lvl1pPr>
          </a:lstStyle>
          <a:p>
            <a:pPr fontAlgn="base">
              <a:spcBef>
                <a:spcPct val="0"/>
              </a:spcBef>
              <a:spcAft>
                <a:spcPct val="0"/>
              </a:spcAft>
              <a:defRPr/>
            </a:pPr>
            <a:endParaRPr lang="en-GB" altLang="en-US" dirty="0"/>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b="1">
                <a:solidFill>
                  <a:schemeClr val="tx2">
                    <a:lumMod val="40000"/>
                    <a:lumOff val="60000"/>
                  </a:schemeClr>
                </a:solidFill>
              </a:defRPr>
            </a:lvl1pPr>
          </a:lstStyle>
          <a:p>
            <a:pPr fontAlgn="base">
              <a:spcBef>
                <a:spcPct val="0"/>
              </a:spcBef>
              <a:spcAft>
                <a:spcPct val="0"/>
              </a:spcAft>
              <a:defRPr/>
            </a:pPr>
            <a:fld id="{45C7A881-DB04-468D-A31E-1ED03C924E31}" type="slidenum">
              <a:rPr lang="en-GB" altLang="en-US" smtClean="0"/>
              <a:pPr fontAlgn="base">
                <a:spcBef>
                  <a:spcPct val="0"/>
                </a:spcBef>
                <a:spcAft>
                  <a:spcPct val="0"/>
                </a:spcAft>
                <a:defRPr/>
              </a:pPr>
              <a:t>‹#›</a:t>
            </a:fld>
            <a:endParaRPr lang="en-GB" altLang="en-US" dirty="0"/>
          </a:p>
        </p:txBody>
      </p:sp>
      <p:sp>
        <p:nvSpPr>
          <p:cNvPr id="5" name="Footer Placeholder 4"/>
          <p:cNvSpPr>
            <a:spLocks noGrp="1"/>
          </p:cNvSpPr>
          <p:nvPr>
            <p:ph type="ftr" sz="quarter" idx="3"/>
          </p:nvPr>
        </p:nvSpPr>
        <p:spPr>
          <a:xfrm>
            <a:off x="372035" y="6356350"/>
            <a:ext cx="2895600" cy="365125"/>
          </a:xfrm>
          <a:prstGeom prst="rect">
            <a:avLst/>
          </a:prstGeom>
        </p:spPr>
        <p:txBody>
          <a:bodyPr vert="horz" lIns="91440" tIns="45720" rIns="91440" bIns="45720" rtlCol="0" anchor="ctr"/>
          <a:lstStyle>
            <a:lvl1pPr algn="l">
              <a:defRPr sz="1200" b="1">
                <a:solidFill>
                  <a:schemeClr val="tx2">
                    <a:lumMod val="40000"/>
                    <a:lumOff val="60000"/>
                  </a:schemeClr>
                </a:solidFill>
              </a:defRPr>
            </a:lvl1pPr>
          </a:lstStyle>
          <a:p>
            <a:pPr fontAlgn="base">
              <a:spcBef>
                <a:spcPct val="0"/>
              </a:spcBef>
              <a:spcAft>
                <a:spcPct val="0"/>
              </a:spcAft>
              <a:defRPr/>
            </a:pPr>
            <a:endParaRPr lang="en-GB" altLang="en-US" dirty="0"/>
          </a:p>
        </p:txBody>
      </p:sp>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95531" y="6237312"/>
            <a:ext cx="1380125" cy="480901"/>
          </a:xfrm>
          <a:prstGeom prst="rect">
            <a:avLst/>
          </a:prstGeom>
        </p:spPr>
      </p:pic>
      <p:pic>
        <p:nvPicPr>
          <p:cNvPr id="8" name="Picture 2"/>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7812360" y="6051454"/>
            <a:ext cx="1296144" cy="80654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 id="2147483882" r:id="rId12"/>
    <p:sldLayoutId id="2147483883" r:id="rId13"/>
  </p:sldLayoutIdLst>
  <p:txStyles>
    <p:titleStyle>
      <a:lvl1pPr algn="ctr" defTabSz="914400" rtl="0" eaLnBrk="1" latinLnBrk="0" hangingPunct="1">
        <a:lnSpc>
          <a:spcPts val="6000"/>
        </a:lnSpc>
        <a:spcBef>
          <a:spcPct val="0"/>
        </a:spcBef>
        <a:buNone/>
        <a:defRPr sz="5400" kern="1200">
          <a:solidFill>
            <a:schemeClr val="tx2"/>
          </a:solidFill>
          <a:latin typeface="+mn-lt"/>
          <a:ea typeface="+mj-ea"/>
          <a:cs typeface="+mj-cs"/>
        </a:defRPr>
      </a:lvl1pPr>
    </p:titleStyle>
    <p:bodyStyle>
      <a:lvl1pPr marL="342900" indent="-342900" algn="l" defTabSz="914400" rtl="0" eaLnBrk="1" latinLnBrk="0" hangingPunct="1">
        <a:spcBef>
          <a:spcPts val="2400"/>
        </a:spcBef>
        <a:buClr>
          <a:schemeClr val="accent1">
            <a:lumMod val="60000"/>
            <a:lumOff val="40000"/>
          </a:schemeClr>
        </a:buClr>
        <a:buFont typeface="Candara" pitchFamily="34" charset="0"/>
        <a:buChar char="•"/>
        <a:defRPr sz="2800" kern="1200">
          <a:solidFill>
            <a:schemeClr val="tx2"/>
          </a:solidFill>
          <a:latin typeface="+mn-lt"/>
          <a:ea typeface="+mn-ea"/>
          <a:cs typeface="+mn-cs"/>
        </a:defRPr>
      </a:lvl1pPr>
      <a:lvl2pPr marL="685800" indent="-336550" algn="l" defTabSz="914400" rtl="0" eaLnBrk="1" latinLnBrk="0" hangingPunct="1">
        <a:spcBef>
          <a:spcPts val="600"/>
        </a:spcBef>
        <a:buClr>
          <a:schemeClr val="tx2"/>
        </a:buClr>
        <a:buFont typeface="Candara" pitchFamily="34" charset="0"/>
        <a:buChar char="•"/>
        <a:defRPr sz="2600" kern="1200">
          <a:solidFill>
            <a:schemeClr val="tx2"/>
          </a:solidFill>
          <a:latin typeface="+mn-lt"/>
          <a:ea typeface="+mn-ea"/>
          <a:cs typeface="+mn-cs"/>
        </a:defRPr>
      </a:lvl2pPr>
      <a:lvl3pPr marL="1035050" indent="-349250" algn="l" defTabSz="914400" rtl="0" eaLnBrk="1" latinLnBrk="0" hangingPunct="1">
        <a:spcBef>
          <a:spcPts val="600"/>
        </a:spcBef>
        <a:buClr>
          <a:schemeClr val="accent1">
            <a:lumMod val="60000"/>
            <a:lumOff val="40000"/>
          </a:schemeClr>
        </a:buClr>
        <a:buFont typeface="Candara" pitchFamily="34" charset="0"/>
        <a:buChar char="•"/>
        <a:defRPr sz="2400" kern="1200">
          <a:solidFill>
            <a:schemeClr val="tx2"/>
          </a:solidFill>
          <a:latin typeface="+mn-lt"/>
          <a:ea typeface="+mn-ea"/>
          <a:cs typeface="+mn-cs"/>
        </a:defRPr>
      </a:lvl3pPr>
      <a:lvl4pPr marL="1371600" indent="-336550" algn="l" defTabSz="914400" rtl="0" eaLnBrk="1" latinLnBrk="0" hangingPunct="1">
        <a:spcBef>
          <a:spcPts val="600"/>
        </a:spcBef>
        <a:buClr>
          <a:schemeClr val="tx2"/>
        </a:buClr>
        <a:buFont typeface="Candara" pitchFamily="34" charset="0"/>
        <a:buChar char="•"/>
        <a:defRPr sz="2200" kern="1200">
          <a:solidFill>
            <a:schemeClr val="tx2"/>
          </a:solidFill>
          <a:latin typeface="+mn-lt"/>
          <a:ea typeface="+mn-ea"/>
          <a:cs typeface="+mn-cs"/>
        </a:defRPr>
      </a:lvl4pPr>
      <a:lvl5pPr marL="1720850" indent="-349250" algn="l" defTabSz="914400" rtl="0" eaLnBrk="1" latinLnBrk="0" hangingPunct="1">
        <a:spcBef>
          <a:spcPts val="600"/>
        </a:spcBef>
        <a:buClr>
          <a:schemeClr val="accent1">
            <a:lumMod val="60000"/>
            <a:lumOff val="40000"/>
          </a:schemeClr>
        </a:buClr>
        <a:buFont typeface="Candara" pitchFamily="34" charset="0"/>
        <a:buChar char="•"/>
        <a:defRPr sz="2000" kern="1200">
          <a:solidFill>
            <a:schemeClr val="tx2"/>
          </a:solidFill>
          <a:latin typeface="+mn-lt"/>
          <a:ea typeface="+mn-ea"/>
          <a:cs typeface="+mn-cs"/>
        </a:defRPr>
      </a:lvl5pPr>
      <a:lvl6pPr marL="2055813" indent="-344488" algn="l" defTabSz="914400" rtl="0" eaLnBrk="1" latinLnBrk="0" hangingPunct="1">
        <a:spcBef>
          <a:spcPct val="20000"/>
        </a:spcBef>
        <a:buFont typeface="Arial" pitchFamily="34" charset="0"/>
        <a:buChar char="•"/>
        <a:defRPr lang="en-US" sz="2000" kern="1200" dirty="0" smtClean="0">
          <a:solidFill>
            <a:schemeClr val="tx2"/>
          </a:solidFill>
          <a:latin typeface="+mn-lt"/>
          <a:ea typeface="+mn-ea"/>
          <a:cs typeface="+mn-cs"/>
        </a:defRPr>
      </a:lvl6pPr>
      <a:lvl7pPr marL="2398713" indent="-344488" algn="l" defTabSz="914400" rtl="0" eaLnBrk="1" latinLnBrk="0" hangingPunct="1">
        <a:spcBef>
          <a:spcPct val="20000"/>
        </a:spcBef>
        <a:buClr>
          <a:schemeClr val="accent1">
            <a:lumMod val="60000"/>
            <a:lumOff val="40000"/>
          </a:schemeClr>
        </a:buClr>
        <a:buFont typeface="Arial" pitchFamily="34" charset="0"/>
        <a:buChar char="•"/>
        <a:defRPr lang="en-US" sz="2000" kern="1200" dirty="0" smtClean="0">
          <a:solidFill>
            <a:schemeClr val="tx2"/>
          </a:solidFill>
          <a:latin typeface="+mn-lt"/>
          <a:ea typeface="+mn-ea"/>
          <a:cs typeface="+mn-cs"/>
        </a:defRPr>
      </a:lvl7pPr>
      <a:lvl8pPr marL="2743200" indent="-344488" algn="l" defTabSz="914400" rtl="0" eaLnBrk="1" latinLnBrk="0" hangingPunct="1">
        <a:spcBef>
          <a:spcPct val="20000"/>
        </a:spcBef>
        <a:buFont typeface="Arial" pitchFamily="34" charset="0"/>
        <a:buChar char="•"/>
        <a:defRPr lang="en-US" sz="2000" kern="1200" dirty="0" smtClean="0">
          <a:solidFill>
            <a:schemeClr val="tx2"/>
          </a:solidFill>
          <a:latin typeface="+mn-lt"/>
          <a:ea typeface="+mn-ea"/>
          <a:cs typeface="+mn-cs"/>
        </a:defRPr>
      </a:lvl8pPr>
      <a:lvl9pPr marL="3087688" indent="-344488" algn="l" defTabSz="914400" rtl="0" eaLnBrk="1" latinLnBrk="0" hangingPunct="1">
        <a:spcBef>
          <a:spcPct val="20000"/>
        </a:spcBef>
        <a:buClr>
          <a:schemeClr val="accent1">
            <a:lumMod val="60000"/>
            <a:lumOff val="40000"/>
          </a:schemeClr>
        </a:buClr>
        <a:buFont typeface="Arial" pitchFamily="34" charset="0"/>
        <a:buChar char="•"/>
        <a:defRPr lang="en-US" sz="2000" kern="1200" dirty="0" smtClean="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hyperlink" Target="https://worldstories.org.uk/"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talkingmatters.com.au/"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3.tif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cumbria.gov.uk/elibrary/content/internet/537/955/6075/6263/6314/4202792235.pd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6.xml.rels><?xml version="1.0" encoding="UTF-8" standalone="yes"?>
<Relationships xmlns="http://schemas.openxmlformats.org/package/2006/relationships"><Relationship Id="rId3" Type="http://schemas.openxmlformats.org/officeDocument/2006/relationships/hyperlink" Target="https://www.michaelrosen.co.uk/poems-and-stories-about-my-family/" TargetMode="External"/><Relationship Id="rId7" Type="http://schemas.openxmlformats.org/officeDocument/2006/relationships/hyperlink" Target="http://www.collaborativelearning.or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www.mantralingua.com/" TargetMode="External"/><Relationship Id="rId5" Type="http://schemas.openxmlformats.org/officeDocument/2006/relationships/hyperlink" Target="http://ealhighland.org.uk/resources/teddy-talk-narrative-based-language-development-programme-eal-children-nursery-school/" TargetMode="External"/><Relationship Id="rId4" Type="http://schemas.openxmlformats.org/officeDocument/2006/relationships/hyperlink" Target="https://www.newburyparkschool.net/lotm/activitiesbooklet.pdf"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hyperlink" Target="http://www.sejalpayneeducation.com/" TargetMode="External"/><Relationship Id="rId7" Type="http://schemas.microsoft.com/office/2007/relationships/hdphoto" Target="../media/hdphoto1.wdp"/><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hyperlink" Target="https://twitter.com/PayneSejal" TargetMode="External"/><Relationship Id="rId10" Type="http://schemas.openxmlformats.org/officeDocument/2006/relationships/image" Target="../media/image37.png"/><Relationship Id="rId4" Type="http://schemas.openxmlformats.org/officeDocument/2006/relationships/hyperlink" Target="https://www.facebook.com/sejalpayneeducation" TargetMode="External"/><Relationship Id="rId9"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3212" y="0"/>
            <a:ext cx="9129370" cy="1379992"/>
          </a:xfrm>
        </p:spPr>
        <p:txBody>
          <a:bodyPr>
            <a:noAutofit/>
          </a:bodyPr>
          <a:lstStyle/>
          <a:p>
            <a:r>
              <a:rPr lang="en-GB" sz="3600" b="1" dirty="0">
                <a:cs typeface="Bradley Hand Bold"/>
              </a:rPr>
              <a:t>Supporting young children with </a:t>
            </a:r>
            <a:br>
              <a:rPr lang="en-GB" sz="3600" b="1" dirty="0">
                <a:cs typeface="Bradley Hand Bold"/>
              </a:rPr>
            </a:br>
            <a:r>
              <a:rPr lang="en-GB" sz="3600" b="1" dirty="0">
                <a:cs typeface="Bradley Hand Bold"/>
              </a:rPr>
              <a:t>English as an Additional Language</a:t>
            </a:r>
            <a:endParaRPr lang="en-GB" altLang="en-US" sz="3600" b="1" dirty="0">
              <a:cs typeface="Bradley Hand Bold"/>
            </a:endParaRPr>
          </a:p>
        </p:txBody>
      </p:sp>
      <p:sp>
        <p:nvSpPr>
          <p:cNvPr id="2" name="TextBox 1"/>
          <p:cNvSpPr txBox="1"/>
          <p:nvPr/>
        </p:nvSpPr>
        <p:spPr>
          <a:xfrm>
            <a:off x="1547664" y="3963810"/>
            <a:ext cx="4752528" cy="830997"/>
          </a:xfrm>
          <a:prstGeom prst="rect">
            <a:avLst/>
          </a:prstGeom>
          <a:noFill/>
        </p:spPr>
        <p:txBody>
          <a:bodyPr wrap="square" rtlCol="0">
            <a:spAutoFit/>
          </a:bodyPr>
          <a:lstStyle/>
          <a:p>
            <a:pPr algn="ctr"/>
            <a:r>
              <a:rPr lang="en-US" sz="2400" b="1" dirty="0">
                <a:solidFill>
                  <a:schemeClr val="accent4">
                    <a:lumMod val="50000"/>
                  </a:schemeClr>
                </a:solidFill>
              </a:rPr>
              <a:t>Sejal Payne</a:t>
            </a:r>
          </a:p>
          <a:p>
            <a:pPr algn="ctr"/>
            <a:r>
              <a:rPr lang="en-US" sz="2400" b="1" dirty="0">
                <a:solidFill>
                  <a:schemeClr val="accent4">
                    <a:lumMod val="50000"/>
                  </a:schemeClr>
                </a:solidFill>
              </a:rPr>
              <a:t>Independent Education Consultant   </a:t>
            </a:r>
          </a:p>
        </p:txBody>
      </p:sp>
      <p:sp>
        <p:nvSpPr>
          <p:cNvPr id="5" name="TextBox 4">
            <a:extLst>
              <a:ext uri="{FF2B5EF4-FFF2-40B4-BE49-F238E27FC236}">
                <a16:creationId xmlns:a16="http://schemas.microsoft.com/office/drawing/2014/main" id="{CDBB6186-46BB-8F4C-A99F-0C63F7618022}"/>
              </a:ext>
            </a:extLst>
          </p:cNvPr>
          <p:cNvSpPr txBox="1"/>
          <p:nvPr/>
        </p:nvSpPr>
        <p:spPr>
          <a:xfrm>
            <a:off x="1547664" y="6381328"/>
            <a:ext cx="5467015" cy="369332"/>
          </a:xfrm>
          <a:prstGeom prst="rect">
            <a:avLst/>
          </a:prstGeom>
          <a:noFill/>
          <a:ln>
            <a:solidFill>
              <a:schemeClr val="accent1">
                <a:lumMod val="50000"/>
              </a:schemeClr>
            </a:solidFill>
          </a:ln>
        </p:spPr>
        <p:txBody>
          <a:bodyPr wrap="square" rtlCol="0">
            <a:spAutoFit/>
          </a:bodyPr>
          <a:lstStyle/>
          <a:p>
            <a:r>
              <a:rPr lang="en-US" dirty="0">
                <a:solidFill>
                  <a:schemeClr val="tx2"/>
                </a:solidFill>
                <a:latin typeface="Helvetica"/>
                <a:cs typeface="Helvetica"/>
              </a:rPr>
              <a:t>©️ copyright of Sejal Payne Education 2021</a:t>
            </a:r>
          </a:p>
        </p:txBody>
      </p:sp>
      <p:pic>
        <p:nvPicPr>
          <p:cNvPr id="4" name="Picture 3" descr="A picture containing knife&#10;&#10;Description automatically generated">
            <a:extLst>
              <a:ext uri="{FF2B5EF4-FFF2-40B4-BE49-F238E27FC236}">
                <a16:creationId xmlns:a16="http://schemas.microsoft.com/office/drawing/2014/main" id="{DBAC140A-2B41-2441-B0FA-0422A39274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6541" y="5082042"/>
            <a:ext cx="2529259" cy="879378"/>
          </a:xfrm>
          <a:prstGeom prst="rect">
            <a:avLst/>
          </a:prstGeom>
        </p:spPr>
      </p:pic>
      <p:pic>
        <p:nvPicPr>
          <p:cNvPr id="8" name="Picture 7">
            <a:extLst>
              <a:ext uri="{FF2B5EF4-FFF2-40B4-BE49-F238E27FC236}">
                <a16:creationId xmlns:a16="http://schemas.microsoft.com/office/drawing/2014/main" id="{D26343DA-16A7-1B42-962D-CF674B46E32E}"/>
              </a:ext>
            </a:extLst>
          </p:cNvPr>
          <p:cNvPicPr>
            <a:picLocks noChangeAspect="1"/>
          </p:cNvPicPr>
          <p:nvPr/>
        </p:nvPicPr>
        <p:blipFill>
          <a:blip r:embed="rId4"/>
          <a:stretch>
            <a:fillRect/>
          </a:stretch>
        </p:blipFill>
        <p:spPr>
          <a:xfrm>
            <a:off x="2761380" y="1629867"/>
            <a:ext cx="3039580" cy="2021982"/>
          </a:xfrm>
          <a:prstGeom prst="rect">
            <a:avLst/>
          </a:prstGeom>
        </p:spPr>
      </p:pic>
    </p:spTree>
    <p:extLst>
      <p:ext uri="{BB962C8B-B14F-4D97-AF65-F5344CB8AC3E}">
        <p14:creationId xmlns:p14="http://schemas.microsoft.com/office/powerpoint/2010/main" val="2383480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7A3E0-33CD-3A42-8FFF-AEF2C1F7B460}"/>
              </a:ext>
            </a:extLst>
          </p:cNvPr>
          <p:cNvSpPr>
            <a:spLocks noGrp="1"/>
          </p:cNvSpPr>
          <p:nvPr>
            <p:ph type="title"/>
          </p:nvPr>
        </p:nvSpPr>
        <p:spPr>
          <a:xfrm>
            <a:off x="0" y="40341"/>
            <a:ext cx="9144000" cy="1411941"/>
          </a:xfrm>
        </p:spPr>
        <p:txBody>
          <a:bodyPr/>
          <a:lstStyle/>
          <a:p>
            <a:r>
              <a:rPr lang="en-US" b="1" dirty="0"/>
              <a:t>Speaking and listening focus </a:t>
            </a:r>
          </a:p>
        </p:txBody>
      </p:sp>
      <p:sp>
        <p:nvSpPr>
          <p:cNvPr id="4" name="Content Placeholder 2">
            <a:extLst>
              <a:ext uri="{FF2B5EF4-FFF2-40B4-BE49-F238E27FC236}">
                <a16:creationId xmlns:a16="http://schemas.microsoft.com/office/drawing/2014/main" id="{D1088C17-DAE3-3246-B8D9-4313755FC94D}"/>
              </a:ext>
            </a:extLst>
          </p:cNvPr>
          <p:cNvSpPr txBox="1">
            <a:spLocks/>
          </p:cNvSpPr>
          <p:nvPr/>
        </p:nvSpPr>
        <p:spPr>
          <a:xfrm>
            <a:off x="179512" y="1628800"/>
            <a:ext cx="8316416" cy="5017719"/>
          </a:xfrm>
          <a:prstGeom prst="rect">
            <a:avLst/>
          </a:prstGeom>
        </p:spPr>
        <p:txBody>
          <a:bodyPr vert="horz" lIns="91440" tIns="45720" rIns="91440" bIns="45720" rtlCol="0">
            <a:normAutofit/>
          </a:bodyPr>
          <a:lstStyle>
            <a:lvl1pPr marL="342900" indent="-342900" algn="l" defTabSz="914400" rtl="0" eaLnBrk="1" latinLnBrk="0" hangingPunct="1">
              <a:spcBef>
                <a:spcPts val="2400"/>
              </a:spcBef>
              <a:buClr>
                <a:schemeClr val="accent1">
                  <a:lumMod val="60000"/>
                  <a:lumOff val="40000"/>
                </a:schemeClr>
              </a:buClr>
              <a:buFont typeface="Candara" pitchFamily="34" charset="0"/>
              <a:buChar char="•"/>
              <a:defRPr sz="2800" kern="1200">
                <a:solidFill>
                  <a:schemeClr val="tx2"/>
                </a:solidFill>
                <a:latin typeface="+mn-lt"/>
                <a:ea typeface="+mn-ea"/>
                <a:cs typeface="+mn-cs"/>
              </a:defRPr>
            </a:lvl1pPr>
            <a:lvl2pPr marL="685800" indent="-336550" algn="l" defTabSz="914400" rtl="0" eaLnBrk="1" latinLnBrk="0" hangingPunct="1">
              <a:spcBef>
                <a:spcPts val="600"/>
              </a:spcBef>
              <a:buClr>
                <a:schemeClr val="tx2"/>
              </a:buClr>
              <a:buFont typeface="Candara" pitchFamily="34" charset="0"/>
              <a:buChar char="•"/>
              <a:defRPr sz="2600" kern="1200">
                <a:solidFill>
                  <a:schemeClr val="tx2"/>
                </a:solidFill>
                <a:latin typeface="+mn-lt"/>
                <a:ea typeface="+mn-ea"/>
                <a:cs typeface="+mn-cs"/>
              </a:defRPr>
            </a:lvl2pPr>
            <a:lvl3pPr marL="1035050" indent="-349250" algn="l" defTabSz="914400" rtl="0" eaLnBrk="1" latinLnBrk="0" hangingPunct="1">
              <a:spcBef>
                <a:spcPts val="600"/>
              </a:spcBef>
              <a:buClr>
                <a:schemeClr val="accent1">
                  <a:lumMod val="60000"/>
                  <a:lumOff val="40000"/>
                </a:schemeClr>
              </a:buClr>
              <a:buFont typeface="Candara" pitchFamily="34" charset="0"/>
              <a:buChar char="•"/>
              <a:defRPr sz="2400" kern="1200">
                <a:solidFill>
                  <a:schemeClr val="tx2"/>
                </a:solidFill>
                <a:latin typeface="+mn-lt"/>
                <a:ea typeface="+mn-ea"/>
                <a:cs typeface="+mn-cs"/>
              </a:defRPr>
            </a:lvl3pPr>
            <a:lvl4pPr marL="1371600" indent="-336550" algn="l" defTabSz="914400" rtl="0" eaLnBrk="1" latinLnBrk="0" hangingPunct="1">
              <a:spcBef>
                <a:spcPts val="600"/>
              </a:spcBef>
              <a:buClr>
                <a:schemeClr val="tx2"/>
              </a:buClr>
              <a:buFont typeface="Candara" pitchFamily="34" charset="0"/>
              <a:buChar char="•"/>
              <a:defRPr sz="2200" kern="1200">
                <a:solidFill>
                  <a:schemeClr val="tx2"/>
                </a:solidFill>
                <a:latin typeface="+mn-lt"/>
                <a:ea typeface="+mn-ea"/>
                <a:cs typeface="+mn-cs"/>
              </a:defRPr>
            </a:lvl4pPr>
            <a:lvl5pPr marL="1720850" indent="-349250" algn="l" defTabSz="914400" rtl="0" eaLnBrk="1" latinLnBrk="0" hangingPunct="1">
              <a:spcBef>
                <a:spcPts val="600"/>
              </a:spcBef>
              <a:buClr>
                <a:schemeClr val="accent1">
                  <a:lumMod val="60000"/>
                  <a:lumOff val="40000"/>
                </a:schemeClr>
              </a:buClr>
              <a:buFont typeface="Candara" pitchFamily="34" charset="0"/>
              <a:buChar char="•"/>
              <a:defRPr sz="2000" kern="1200">
                <a:solidFill>
                  <a:schemeClr val="tx2"/>
                </a:solidFill>
                <a:latin typeface="+mn-lt"/>
                <a:ea typeface="+mn-ea"/>
                <a:cs typeface="+mn-cs"/>
              </a:defRPr>
            </a:lvl5pPr>
            <a:lvl6pPr marL="2055813" indent="-344488" algn="l" defTabSz="914400" rtl="0" eaLnBrk="1" latinLnBrk="0" hangingPunct="1">
              <a:spcBef>
                <a:spcPct val="20000"/>
              </a:spcBef>
              <a:buFont typeface="Arial" pitchFamily="34" charset="0"/>
              <a:buChar char="•"/>
              <a:defRPr lang="en-US" sz="2000" kern="1200" dirty="0" smtClean="0">
                <a:solidFill>
                  <a:schemeClr val="tx2"/>
                </a:solidFill>
                <a:latin typeface="+mn-lt"/>
                <a:ea typeface="+mn-ea"/>
                <a:cs typeface="+mn-cs"/>
              </a:defRPr>
            </a:lvl6pPr>
            <a:lvl7pPr marL="2398713" indent="-344488" algn="l" defTabSz="914400" rtl="0" eaLnBrk="1" latinLnBrk="0" hangingPunct="1">
              <a:spcBef>
                <a:spcPct val="20000"/>
              </a:spcBef>
              <a:buClr>
                <a:schemeClr val="accent1">
                  <a:lumMod val="60000"/>
                  <a:lumOff val="40000"/>
                </a:schemeClr>
              </a:buClr>
              <a:buFont typeface="Arial" pitchFamily="34" charset="0"/>
              <a:buChar char="•"/>
              <a:defRPr lang="en-US" sz="2000" kern="1200" dirty="0" smtClean="0">
                <a:solidFill>
                  <a:schemeClr val="tx2"/>
                </a:solidFill>
                <a:latin typeface="+mn-lt"/>
                <a:ea typeface="+mn-ea"/>
                <a:cs typeface="+mn-cs"/>
              </a:defRPr>
            </a:lvl7pPr>
            <a:lvl8pPr marL="2743200" indent="-344488" algn="l" defTabSz="914400" rtl="0" eaLnBrk="1" latinLnBrk="0" hangingPunct="1">
              <a:spcBef>
                <a:spcPct val="20000"/>
              </a:spcBef>
              <a:buFont typeface="Arial" pitchFamily="34" charset="0"/>
              <a:buChar char="•"/>
              <a:defRPr lang="en-US" sz="2000" kern="1200" dirty="0" smtClean="0">
                <a:solidFill>
                  <a:schemeClr val="tx2"/>
                </a:solidFill>
                <a:latin typeface="+mn-lt"/>
                <a:ea typeface="+mn-ea"/>
                <a:cs typeface="+mn-cs"/>
              </a:defRPr>
            </a:lvl8pPr>
            <a:lvl9pPr marL="3087688" indent="-344488" algn="l" defTabSz="914400" rtl="0" eaLnBrk="1" latinLnBrk="0" hangingPunct="1">
              <a:spcBef>
                <a:spcPct val="20000"/>
              </a:spcBef>
              <a:buClr>
                <a:schemeClr val="accent1">
                  <a:lumMod val="60000"/>
                  <a:lumOff val="40000"/>
                </a:schemeClr>
              </a:buClr>
              <a:buFont typeface="Arial" pitchFamily="34" charset="0"/>
              <a:buChar char="•"/>
              <a:defRPr lang="en-US" sz="2000" kern="1200" dirty="0" smtClean="0">
                <a:solidFill>
                  <a:schemeClr val="tx2"/>
                </a:solidFill>
                <a:latin typeface="+mn-lt"/>
                <a:ea typeface="+mn-ea"/>
                <a:cs typeface="+mn-cs"/>
              </a:defRPr>
            </a:lvl9pPr>
          </a:lstStyle>
          <a:p>
            <a:r>
              <a:rPr lang="en-US" dirty="0"/>
              <a:t>Book related talk </a:t>
            </a:r>
          </a:p>
          <a:p>
            <a:r>
              <a:rPr lang="en-US" dirty="0"/>
              <a:t>Story sacks /puppets role play </a:t>
            </a:r>
          </a:p>
          <a:p>
            <a:r>
              <a:rPr lang="en-US" dirty="0"/>
              <a:t>Songs , rhymes, poems and games  </a:t>
            </a:r>
          </a:p>
          <a:p>
            <a:r>
              <a:rPr lang="en-US" dirty="0"/>
              <a:t>Bilingual stories ,rhymes &amp; songs</a:t>
            </a:r>
          </a:p>
          <a:p>
            <a:r>
              <a:rPr lang="en-US" dirty="0"/>
              <a:t>Vocabulary and grammar building activities</a:t>
            </a:r>
          </a:p>
          <a:p>
            <a:r>
              <a:rPr lang="en-US" dirty="0"/>
              <a:t>Barrier games /language games </a:t>
            </a:r>
          </a:p>
          <a:p>
            <a:r>
              <a:rPr lang="en-US" dirty="0"/>
              <a:t>Lots of practical activities supported by talk </a:t>
            </a:r>
          </a:p>
          <a:p>
            <a:endParaRPr lang="en-US" dirty="0"/>
          </a:p>
          <a:p>
            <a:pPr marL="0" indent="0">
              <a:buFont typeface="Candara" pitchFamily="34" charset="0"/>
              <a:buNone/>
            </a:pPr>
            <a:endParaRPr lang="en-US" dirty="0"/>
          </a:p>
          <a:p>
            <a:endParaRPr lang="en-US" dirty="0"/>
          </a:p>
        </p:txBody>
      </p:sp>
      <p:sp>
        <p:nvSpPr>
          <p:cNvPr id="8" name="Rectangle 7">
            <a:extLst>
              <a:ext uri="{FF2B5EF4-FFF2-40B4-BE49-F238E27FC236}">
                <a16:creationId xmlns:a16="http://schemas.microsoft.com/office/drawing/2014/main" id="{E213D64E-49F8-DE4F-B25F-933A4E239A43}"/>
              </a:ext>
            </a:extLst>
          </p:cNvPr>
          <p:cNvSpPr/>
          <p:nvPr/>
        </p:nvSpPr>
        <p:spPr>
          <a:xfrm>
            <a:off x="5951148" y="1675265"/>
            <a:ext cx="2786340" cy="369332"/>
          </a:xfrm>
          <a:prstGeom prst="rect">
            <a:avLst/>
          </a:prstGeom>
        </p:spPr>
        <p:txBody>
          <a:bodyPr wrap="none">
            <a:spAutoFit/>
          </a:bodyPr>
          <a:lstStyle/>
          <a:p>
            <a:r>
              <a:rPr lang="en-US" dirty="0">
                <a:hlinkClick r:id="rId3"/>
              </a:rPr>
              <a:t>https://worldstories.org.uk</a:t>
            </a:r>
            <a:endParaRPr lang="en-US" dirty="0"/>
          </a:p>
        </p:txBody>
      </p:sp>
      <p:pic>
        <p:nvPicPr>
          <p:cNvPr id="9" name="Picture 2" descr="Storytelling shelves | Reading corner classroom, Early years classroom, Year  1 classroom">
            <a:extLst>
              <a:ext uri="{FF2B5EF4-FFF2-40B4-BE49-F238E27FC236}">
                <a16:creationId xmlns:a16="http://schemas.microsoft.com/office/drawing/2014/main" id="{0EBFC76B-2076-FF43-8089-86B9783703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5488" y="2221115"/>
            <a:ext cx="2159000" cy="240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2464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341"/>
            <a:ext cx="8720137" cy="1411941"/>
          </a:xfrm>
        </p:spPr>
        <p:txBody>
          <a:bodyPr/>
          <a:lstStyle/>
          <a:p>
            <a:r>
              <a:rPr lang="en-US" b="1" dirty="0"/>
              <a:t>Barrier Games</a:t>
            </a:r>
            <a:br>
              <a:rPr lang="en-US" b="1" dirty="0"/>
            </a:br>
            <a:endParaRPr lang="en-US" sz="1800" b="1" dirty="0"/>
          </a:p>
        </p:txBody>
      </p:sp>
      <p:sp>
        <p:nvSpPr>
          <p:cNvPr id="4" name="Rectangle 3"/>
          <p:cNvSpPr>
            <a:spLocks noGrp="1" noChangeArrowheads="1"/>
          </p:cNvSpPr>
          <p:nvPr>
            <p:ph idx="1"/>
          </p:nvPr>
        </p:nvSpPr>
        <p:spPr>
          <a:xfrm>
            <a:off x="245268" y="1637234"/>
            <a:ext cx="8474869" cy="5167461"/>
          </a:xfrm>
        </p:spPr>
        <p:txBody>
          <a:bodyPr>
            <a:normAutofit fontScale="85000" lnSpcReduction="20000"/>
          </a:bodyPr>
          <a:lstStyle/>
          <a:p>
            <a:r>
              <a:rPr lang="en-GB" dirty="0"/>
              <a:t>Introduces and model new Vocabulary building</a:t>
            </a:r>
          </a:p>
          <a:p>
            <a:r>
              <a:rPr lang="en-GB" dirty="0"/>
              <a:t>Language building – extend sentence structure</a:t>
            </a:r>
          </a:p>
          <a:p>
            <a:r>
              <a:rPr lang="en-GB" dirty="0"/>
              <a:t>Giving and receiving instructions</a:t>
            </a:r>
          </a:p>
          <a:p>
            <a:r>
              <a:rPr lang="en-GB" dirty="0"/>
              <a:t>Describing </a:t>
            </a:r>
          </a:p>
          <a:p>
            <a:r>
              <a:rPr lang="en-GB" dirty="0"/>
              <a:t>Grammar –  preposition, past tense </a:t>
            </a:r>
          </a:p>
          <a:p>
            <a:r>
              <a:rPr lang="en-GB" dirty="0"/>
              <a:t>Maths – shape, colours, position,  direction, space </a:t>
            </a:r>
          </a:p>
          <a:p>
            <a:r>
              <a:rPr lang="en-GB" dirty="0"/>
              <a:t>D</a:t>
            </a:r>
            <a:r>
              <a:rPr lang="en-US" dirty="0" err="1"/>
              <a:t>evelop</a:t>
            </a:r>
            <a:r>
              <a:rPr lang="en-US" dirty="0"/>
              <a:t> speaking &amp; Listening behaviours </a:t>
            </a:r>
          </a:p>
          <a:p>
            <a:r>
              <a:rPr lang="en-US" dirty="0"/>
              <a:t>Raises confidence in Oracy </a:t>
            </a:r>
          </a:p>
          <a:p>
            <a:r>
              <a:rPr lang="en-US" dirty="0"/>
              <a:t>Increases questioning skills </a:t>
            </a:r>
          </a:p>
          <a:p>
            <a:endParaRPr lang="en-GB" dirty="0"/>
          </a:p>
          <a:p>
            <a:endParaRPr lang="en-GB" dirty="0"/>
          </a:p>
          <a:p>
            <a:endParaRPr lang="en-GB" dirty="0"/>
          </a:p>
          <a:p>
            <a:endParaRPr lang="en-US" dirty="0"/>
          </a:p>
        </p:txBody>
      </p:sp>
      <p:pic>
        <p:nvPicPr>
          <p:cNvPr id="6" name="Picture 5"/>
          <p:cNvPicPr>
            <a:picLocks noChangeAspect="1"/>
          </p:cNvPicPr>
          <p:nvPr/>
        </p:nvPicPr>
        <p:blipFill>
          <a:blip r:embed="rId3"/>
          <a:stretch>
            <a:fillRect/>
          </a:stretch>
        </p:blipFill>
        <p:spPr>
          <a:xfrm>
            <a:off x="6471622" y="2638488"/>
            <a:ext cx="2427110" cy="1582476"/>
          </a:xfrm>
          <a:prstGeom prst="rect">
            <a:avLst/>
          </a:prstGeom>
        </p:spPr>
      </p:pic>
      <p:sp>
        <p:nvSpPr>
          <p:cNvPr id="3" name="Rectangle 2">
            <a:extLst>
              <a:ext uri="{FF2B5EF4-FFF2-40B4-BE49-F238E27FC236}">
                <a16:creationId xmlns:a16="http://schemas.microsoft.com/office/drawing/2014/main" id="{410EE0C9-855E-5845-9DA6-B4731B59D647}"/>
              </a:ext>
            </a:extLst>
          </p:cNvPr>
          <p:cNvSpPr/>
          <p:nvPr/>
        </p:nvSpPr>
        <p:spPr>
          <a:xfrm>
            <a:off x="5694950" y="6165304"/>
            <a:ext cx="3025187" cy="646331"/>
          </a:xfrm>
          <a:prstGeom prst="rect">
            <a:avLst/>
          </a:prstGeom>
        </p:spPr>
        <p:txBody>
          <a:bodyPr wrap="none">
            <a:spAutoFit/>
          </a:bodyPr>
          <a:lstStyle/>
          <a:p>
            <a:r>
              <a:rPr lang="en-US" b="1" dirty="0">
                <a:hlinkClick r:id="rId4"/>
              </a:rPr>
              <a:t>http://talkingmatters.com.au</a:t>
            </a:r>
            <a:endParaRPr lang="en-US" b="1" dirty="0"/>
          </a:p>
          <a:p>
            <a:endParaRPr lang="en-US" dirty="0"/>
          </a:p>
        </p:txBody>
      </p:sp>
    </p:spTree>
    <p:extLst>
      <p:ext uri="{BB962C8B-B14F-4D97-AF65-F5344CB8AC3E}">
        <p14:creationId xmlns:p14="http://schemas.microsoft.com/office/powerpoint/2010/main" val="610627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869FA-ED9E-FC4C-8FC2-D35A7E20D1EB}"/>
              </a:ext>
            </a:extLst>
          </p:cNvPr>
          <p:cNvSpPr>
            <a:spLocks noGrp="1"/>
          </p:cNvSpPr>
          <p:nvPr>
            <p:ph type="title"/>
          </p:nvPr>
        </p:nvSpPr>
        <p:spPr>
          <a:xfrm>
            <a:off x="0" y="40341"/>
            <a:ext cx="9144000" cy="1411941"/>
          </a:xfrm>
        </p:spPr>
        <p:txBody>
          <a:bodyPr/>
          <a:lstStyle/>
          <a:p>
            <a:br>
              <a:rPr lang="en-GB" sz="4400" kern="0" dirty="0"/>
            </a:br>
            <a:r>
              <a:rPr lang="en-GB" sz="4400" b="1" kern="0" dirty="0"/>
              <a:t>Talk! Talk! Talk! Talk!  </a:t>
            </a:r>
            <a:br>
              <a:rPr lang="en-GB" sz="4400" b="1" kern="0" dirty="0"/>
            </a:br>
            <a:endParaRPr lang="en-US" sz="4400" b="1" dirty="0"/>
          </a:p>
        </p:txBody>
      </p:sp>
      <p:sp>
        <p:nvSpPr>
          <p:cNvPr id="5" name="Rectangle 4">
            <a:extLst>
              <a:ext uri="{FF2B5EF4-FFF2-40B4-BE49-F238E27FC236}">
                <a16:creationId xmlns:a16="http://schemas.microsoft.com/office/drawing/2014/main" id="{2AA361C3-05B8-CC49-85AD-633297DDED03}"/>
              </a:ext>
            </a:extLst>
          </p:cNvPr>
          <p:cNvSpPr/>
          <p:nvPr/>
        </p:nvSpPr>
        <p:spPr>
          <a:xfrm>
            <a:off x="282059" y="1892927"/>
            <a:ext cx="3845925" cy="461665"/>
          </a:xfrm>
          <a:prstGeom prst="rect">
            <a:avLst/>
          </a:prstGeom>
        </p:spPr>
        <p:txBody>
          <a:bodyPr wrap="none">
            <a:spAutoFit/>
          </a:bodyPr>
          <a:lstStyle/>
          <a:p>
            <a:r>
              <a:rPr lang="en-GB" sz="2400" i="1" kern="0" dirty="0"/>
              <a:t>Using books to support talk </a:t>
            </a:r>
            <a:endParaRPr lang="en-US" sz="2400" i="1" dirty="0"/>
          </a:p>
        </p:txBody>
      </p:sp>
      <p:sp>
        <p:nvSpPr>
          <p:cNvPr id="6" name="Rectangle 5">
            <a:extLst>
              <a:ext uri="{FF2B5EF4-FFF2-40B4-BE49-F238E27FC236}">
                <a16:creationId xmlns:a16="http://schemas.microsoft.com/office/drawing/2014/main" id="{1ED06254-9C7C-CE4D-B6C4-C8E85DF54B76}"/>
              </a:ext>
            </a:extLst>
          </p:cNvPr>
          <p:cNvSpPr/>
          <p:nvPr/>
        </p:nvSpPr>
        <p:spPr>
          <a:xfrm>
            <a:off x="282059" y="2699628"/>
            <a:ext cx="5166319" cy="2246769"/>
          </a:xfrm>
          <a:prstGeom prst="rect">
            <a:avLst/>
          </a:prstGeom>
        </p:spPr>
        <p:txBody>
          <a:bodyPr wrap="square">
            <a:spAutoFit/>
          </a:bodyPr>
          <a:lstStyle/>
          <a:p>
            <a:pPr marL="342900" indent="-342900">
              <a:buFont typeface="Arial" panose="020B0604020202020204" pitchFamily="34" charset="0"/>
              <a:buChar char="•"/>
              <a:defRPr/>
            </a:pPr>
            <a:r>
              <a:rPr lang="en-US" sz="2800" dirty="0">
                <a:ea typeface="MS PGothic" charset="0"/>
              </a:rPr>
              <a:t>Talk about the pictures</a:t>
            </a:r>
          </a:p>
          <a:p>
            <a:pPr marL="342900" indent="-342900">
              <a:buFont typeface="Arial" panose="020B0604020202020204" pitchFamily="34" charset="0"/>
              <a:buChar char="•"/>
              <a:defRPr/>
            </a:pPr>
            <a:r>
              <a:rPr lang="en-US" sz="2800" dirty="0">
                <a:ea typeface="MS PGothic" charset="0"/>
              </a:rPr>
              <a:t>Talk about the story</a:t>
            </a:r>
          </a:p>
          <a:p>
            <a:pPr marL="342900" indent="-342900">
              <a:buFont typeface="Arial" panose="020B0604020202020204" pitchFamily="34" charset="0"/>
              <a:buChar char="•"/>
              <a:defRPr/>
            </a:pPr>
            <a:r>
              <a:rPr lang="en-US" sz="2800" dirty="0">
                <a:ea typeface="MS PGothic" charset="0"/>
              </a:rPr>
              <a:t>Talk about the vocabulary – meaning </a:t>
            </a:r>
          </a:p>
          <a:p>
            <a:pPr marL="342900" indent="-342900">
              <a:buFont typeface="Arial" panose="020B0604020202020204" pitchFamily="34" charset="0"/>
              <a:buChar char="•"/>
              <a:defRPr/>
            </a:pPr>
            <a:r>
              <a:rPr lang="en-US" sz="2800" dirty="0">
                <a:ea typeface="MS PGothic" charset="0"/>
              </a:rPr>
              <a:t>Talk about own experiences </a:t>
            </a:r>
          </a:p>
        </p:txBody>
      </p:sp>
      <p:pic>
        <p:nvPicPr>
          <p:cNvPr id="7" name="Picture 6">
            <a:extLst>
              <a:ext uri="{FF2B5EF4-FFF2-40B4-BE49-F238E27FC236}">
                <a16:creationId xmlns:a16="http://schemas.microsoft.com/office/drawing/2014/main" id="{B94BFD8D-6BC9-E249-8C4F-BA5BD1DCB2A7}"/>
              </a:ext>
            </a:extLst>
          </p:cNvPr>
          <p:cNvPicPr>
            <a:picLocks noChangeAspect="1"/>
          </p:cNvPicPr>
          <p:nvPr/>
        </p:nvPicPr>
        <p:blipFill>
          <a:blip r:embed="rId3"/>
          <a:stretch>
            <a:fillRect/>
          </a:stretch>
        </p:blipFill>
        <p:spPr>
          <a:xfrm>
            <a:off x="5368036" y="2354592"/>
            <a:ext cx="3745826" cy="3228679"/>
          </a:xfrm>
          <a:prstGeom prst="rect">
            <a:avLst/>
          </a:prstGeom>
        </p:spPr>
      </p:pic>
    </p:spTree>
    <p:extLst>
      <p:ext uri="{BB962C8B-B14F-4D97-AF65-F5344CB8AC3E}">
        <p14:creationId xmlns:p14="http://schemas.microsoft.com/office/powerpoint/2010/main" val="3881157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341"/>
            <a:ext cx="9144000" cy="1411941"/>
          </a:xfrm>
        </p:spPr>
        <p:txBody>
          <a:bodyPr>
            <a:noAutofit/>
          </a:bodyPr>
          <a:lstStyle/>
          <a:p>
            <a:r>
              <a:rPr lang="en-GB" sz="2400" b="1" dirty="0">
                <a:latin typeface="Helvetica" charset="0"/>
              </a:rPr>
              <a:t>To embed – children need to </a:t>
            </a:r>
            <a:r>
              <a:rPr lang="ja-JP" altLang="en-GB" sz="2400" b="1">
                <a:latin typeface="Helvetica" charset="0"/>
              </a:rPr>
              <a:t>“</a:t>
            </a:r>
            <a:r>
              <a:rPr lang="en-GB" sz="2400" b="1" dirty="0">
                <a:latin typeface="Helvetica" charset="0"/>
              </a:rPr>
              <a:t>hear it</a:t>
            </a:r>
            <a:r>
              <a:rPr lang="ja-JP" altLang="en-GB" sz="2400" b="1">
                <a:latin typeface="Helvetica" charset="0"/>
              </a:rPr>
              <a:t>”</a:t>
            </a:r>
            <a:r>
              <a:rPr lang="en-GB" sz="2400" b="1" dirty="0">
                <a:latin typeface="Helvetica" charset="0"/>
              </a:rPr>
              <a:t> and </a:t>
            </a:r>
            <a:r>
              <a:rPr lang="ja-JP" altLang="en-GB" sz="2400" b="1">
                <a:latin typeface="Helvetica" charset="0"/>
              </a:rPr>
              <a:t>“</a:t>
            </a:r>
            <a:r>
              <a:rPr lang="en-GB" sz="2400" b="1" dirty="0">
                <a:latin typeface="Helvetica" charset="0"/>
              </a:rPr>
              <a:t>say it</a:t>
            </a:r>
            <a:r>
              <a:rPr lang="ja-JP" altLang="en-GB" sz="2400" b="1">
                <a:latin typeface="Helvetica" charset="0"/>
              </a:rPr>
              <a:t>”</a:t>
            </a:r>
            <a:r>
              <a:rPr lang="en-GB" sz="2400" b="1" dirty="0">
                <a:latin typeface="Helvetica" charset="0"/>
              </a:rPr>
              <a:t> again and again and again</a:t>
            </a:r>
            <a:r>
              <a:rPr lang="en-GB" sz="2400" dirty="0">
                <a:latin typeface="Helvetica" charset="0"/>
              </a:rPr>
              <a:t>…</a:t>
            </a:r>
          </a:p>
        </p:txBody>
      </p:sp>
      <p:pic>
        <p:nvPicPr>
          <p:cNvPr id="819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rot="21108836">
            <a:off x="173020" y="1306383"/>
            <a:ext cx="2754313" cy="28368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17422">
            <a:off x="2700730" y="3907566"/>
            <a:ext cx="1943100" cy="189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8197" name="Picture 5"/>
          <p:cNvPicPr>
            <a:picLocks noChangeAspect="1" noChangeArrowheads="1"/>
          </p:cNvPicPr>
          <p:nvPr/>
        </p:nvPicPr>
        <p:blipFill>
          <a:blip r:embed="rId5">
            <a:extLst>
              <a:ext uri="{28A0092B-C50C-407E-A947-70E740481C1C}">
                <a14:useLocalDpi xmlns:a14="http://schemas.microsoft.com/office/drawing/2010/main" val="0"/>
              </a:ext>
            </a:extLst>
          </a:blip>
          <a:srcRect l="33034"/>
          <a:stretch>
            <a:fillRect/>
          </a:stretch>
        </p:blipFill>
        <p:spPr bwMode="auto">
          <a:xfrm>
            <a:off x="5020004" y="3473816"/>
            <a:ext cx="1724025" cy="244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819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69050" y="4489450"/>
            <a:ext cx="2201863" cy="1643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9"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19278">
            <a:off x="511146" y="3650823"/>
            <a:ext cx="2093912" cy="2093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00"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71775" y="1606550"/>
            <a:ext cx="2600325" cy="189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01"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423929">
            <a:off x="5324475" y="1938338"/>
            <a:ext cx="2392363" cy="185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02"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3821744">
            <a:off x="6757194" y="2009752"/>
            <a:ext cx="2551113" cy="2589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8203" name="TextBox 2"/>
          <p:cNvSpPr txBox="1">
            <a:spLocks noChangeArrowheads="1"/>
          </p:cNvSpPr>
          <p:nvPr/>
        </p:nvSpPr>
        <p:spPr bwMode="auto">
          <a:xfrm>
            <a:off x="513784" y="6267422"/>
            <a:ext cx="8496944"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00">
                <a:solidFill>
                  <a:schemeClr val="tx1"/>
                </a:solidFill>
                <a:latin typeface="Helvetica" charset="0"/>
                <a:ea typeface="ＭＳ Ｐゴシック" charset="0"/>
              </a:defRPr>
            </a:lvl1pPr>
            <a:lvl2pPr marL="742950" indent="-285750" eaLnBrk="0" hangingPunct="0">
              <a:defRPr sz="2200">
                <a:solidFill>
                  <a:schemeClr val="tx1"/>
                </a:solidFill>
                <a:latin typeface="Helvetica" charset="0"/>
                <a:ea typeface="ＭＳ Ｐゴシック" charset="0"/>
              </a:defRPr>
            </a:lvl2pPr>
            <a:lvl3pPr marL="1143000" indent="-228600" eaLnBrk="0" hangingPunct="0">
              <a:defRPr sz="2200">
                <a:solidFill>
                  <a:schemeClr val="tx1"/>
                </a:solidFill>
                <a:latin typeface="Helvetica" charset="0"/>
                <a:ea typeface="ＭＳ Ｐゴシック" charset="0"/>
              </a:defRPr>
            </a:lvl3pPr>
            <a:lvl4pPr marL="1600200" indent="-228600" eaLnBrk="0" hangingPunct="0">
              <a:defRPr sz="2200">
                <a:solidFill>
                  <a:schemeClr val="tx1"/>
                </a:solidFill>
                <a:latin typeface="Helvetica" charset="0"/>
                <a:ea typeface="ＭＳ Ｐゴシック" charset="0"/>
              </a:defRPr>
            </a:lvl4pPr>
            <a:lvl5pPr marL="2057400" indent="-228600" eaLnBrk="0" hangingPunct="0">
              <a:defRPr sz="2200">
                <a:solidFill>
                  <a:schemeClr val="tx1"/>
                </a:solidFill>
                <a:latin typeface="Helvetica" charset="0"/>
                <a:ea typeface="ＭＳ Ｐゴシック" charset="0"/>
              </a:defRPr>
            </a:lvl5pPr>
            <a:lvl6pPr marL="2514600" indent="-228600" eaLnBrk="0" fontAlgn="base" hangingPunct="0">
              <a:spcBef>
                <a:spcPct val="0"/>
              </a:spcBef>
              <a:spcAft>
                <a:spcPct val="0"/>
              </a:spcAft>
              <a:defRPr sz="2200">
                <a:solidFill>
                  <a:schemeClr val="tx1"/>
                </a:solidFill>
                <a:latin typeface="Helvetica" charset="0"/>
                <a:ea typeface="ＭＳ Ｐゴシック" charset="0"/>
              </a:defRPr>
            </a:lvl6pPr>
            <a:lvl7pPr marL="2971800" indent="-228600" eaLnBrk="0" fontAlgn="base" hangingPunct="0">
              <a:spcBef>
                <a:spcPct val="0"/>
              </a:spcBef>
              <a:spcAft>
                <a:spcPct val="0"/>
              </a:spcAft>
              <a:defRPr sz="2200">
                <a:solidFill>
                  <a:schemeClr val="tx1"/>
                </a:solidFill>
                <a:latin typeface="Helvetica" charset="0"/>
                <a:ea typeface="ＭＳ Ｐゴシック" charset="0"/>
              </a:defRPr>
            </a:lvl7pPr>
            <a:lvl8pPr marL="3429000" indent="-228600" eaLnBrk="0" fontAlgn="base" hangingPunct="0">
              <a:spcBef>
                <a:spcPct val="0"/>
              </a:spcBef>
              <a:spcAft>
                <a:spcPct val="0"/>
              </a:spcAft>
              <a:defRPr sz="2200">
                <a:solidFill>
                  <a:schemeClr val="tx1"/>
                </a:solidFill>
                <a:latin typeface="Helvetica" charset="0"/>
                <a:ea typeface="ＭＳ Ｐゴシック" charset="0"/>
              </a:defRPr>
            </a:lvl8pPr>
            <a:lvl9pPr marL="3886200" indent="-228600" eaLnBrk="0" fontAlgn="base" hangingPunct="0">
              <a:spcBef>
                <a:spcPct val="0"/>
              </a:spcBef>
              <a:spcAft>
                <a:spcPct val="0"/>
              </a:spcAft>
              <a:defRPr sz="2200">
                <a:solidFill>
                  <a:schemeClr val="tx1"/>
                </a:solidFill>
                <a:latin typeface="Helvetica" charset="0"/>
                <a:ea typeface="ＭＳ Ｐゴシック" charset="0"/>
              </a:defRPr>
            </a:lvl9pPr>
          </a:lstStyle>
          <a:p>
            <a:pPr eaLnBrk="1" hangingPunct="1"/>
            <a:r>
              <a:rPr lang="en-GB" sz="2400" dirty="0"/>
              <a:t>Why are these good resources for developing vocabulary?</a:t>
            </a:r>
          </a:p>
        </p:txBody>
      </p:sp>
    </p:spTree>
    <p:extLst>
      <p:ext uri="{BB962C8B-B14F-4D97-AF65-F5344CB8AC3E}">
        <p14:creationId xmlns:p14="http://schemas.microsoft.com/office/powerpoint/2010/main" val="2741609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77FE7-8124-B54F-B634-701E2458F74A}"/>
              </a:ext>
            </a:extLst>
          </p:cNvPr>
          <p:cNvSpPr>
            <a:spLocks noGrp="1"/>
          </p:cNvSpPr>
          <p:nvPr>
            <p:ph type="title"/>
          </p:nvPr>
        </p:nvSpPr>
        <p:spPr>
          <a:xfrm>
            <a:off x="0" y="0"/>
            <a:ext cx="9144000" cy="1411941"/>
          </a:xfrm>
        </p:spPr>
        <p:txBody>
          <a:bodyPr/>
          <a:lstStyle/>
          <a:p>
            <a:r>
              <a:rPr lang="en-US" b="1" dirty="0"/>
              <a:t>Supporting the parents </a:t>
            </a:r>
          </a:p>
        </p:txBody>
      </p:sp>
      <p:pic>
        <p:nvPicPr>
          <p:cNvPr id="4" name="Content Placeholder 3">
            <a:extLst>
              <a:ext uri="{FF2B5EF4-FFF2-40B4-BE49-F238E27FC236}">
                <a16:creationId xmlns:a16="http://schemas.microsoft.com/office/drawing/2014/main" id="{57E3AE86-2F31-2F4C-B95A-48E7C0CEB48B}"/>
              </a:ext>
            </a:extLst>
          </p:cNvPr>
          <p:cNvPicPr>
            <a:picLocks noGrp="1" noChangeAspect="1"/>
          </p:cNvPicPr>
          <p:nvPr>
            <p:ph idx="1"/>
          </p:nvPr>
        </p:nvPicPr>
        <p:blipFill rotWithShape="1">
          <a:blip r:embed="rId3"/>
          <a:srcRect t="2924" r="-2" b="22367"/>
          <a:stretch/>
        </p:blipFill>
        <p:spPr>
          <a:xfrm>
            <a:off x="3275856" y="2864223"/>
            <a:ext cx="2736304" cy="1962027"/>
          </a:xfrm>
          <a:prstGeom prst="rect">
            <a:avLst/>
          </a:prstGeom>
        </p:spPr>
      </p:pic>
      <p:sp>
        <p:nvSpPr>
          <p:cNvPr id="6" name="Cloud Callout 5">
            <a:extLst>
              <a:ext uri="{FF2B5EF4-FFF2-40B4-BE49-F238E27FC236}">
                <a16:creationId xmlns:a16="http://schemas.microsoft.com/office/drawing/2014/main" id="{A954AED0-A12E-9741-8DD5-8551596A2E33}"/>
              </a:ext>
            </a:extLst>
          </p:cNvPr>
          <p:cNvSpPr/>
          <p:nvPr/>
        </p:nvSpPr>
        <p:spPr>
          <a:xfrm>
            <a:off x="179512" y="1268759"/>
            <a:ext cx="3572599" cy="1628799"/>
          </a:xfrm>
          <a:prstGeom prst="cloudCallout">
            <a:avLst>
              <a:gd name="adj1" fmla="val 30196"/>
              <a:gd name="adj2" fmla="val 9754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How do you connect with your parents.</a:t>
            </a:r>
          </a:p>
          <a:p>
            <a:pPr algn="ctr"/>
            <a:r>
              <a:rPr lang="en-US" b="1" dirty="0">
                <a:solidFill>
                  <a:srgbClr val="C00000"/>
                </a:solidFill>
              </a:rPr>
              <a:t>/</a:t>
            </a:r>
            <a:r>
              <a:rPr lang="en-US" b="1" dirty="0" err="1">
                <a:solidFill>
                  <a:srgbClr val="C00000"/>
                </a:solidFill>
              </a:rPr>
              <a:t>carers</a:t>
            </a:r>
            <a:r>
              <a:rPr lang="en-US" b="1" dirty="0">
                <a:solidFill>
                  <a:srgbClr val="C00000"/>
                </a:solidFill>
              </a:rPr>
              <a:t> </a:t>
            </a:r>
            <a:r>
              <a:rPr lang="en-US" b="1" dirty="0">
                <a:solidFill>
                  <a:srgbClr val="C00000"/>
                </a:solidFill>
                <a:latin typeface="Gill Sans MT" panose="020B0502020104020203" pitchFamily="34" charset="77"/>
              </a:rPr>
              <a:t>?  </a:t>
            </a:r>
          </a:p>
        </p:txBody>
      </p:sp>
      <p:sp>
        <p:nvSpPr>
          <p:cNvPr id="7" name="Cloud Callout 6">
            <a:extLst>
              <a:ext uri="{FF2B5EF4-FFF2-40B4-BE49-F238E27FC236}">
                <a16:creationId xmlns:a16="http://schemas.microsoft.com/office/drawing/2014/main" id="{A04C5D36-0869-9D47-A55E-0C747032331A}"/>
              </a:ext>
            </a:extLst>
          </p:cNvPr>
          <p:cNvSpPr/>
          <p:nvPr/>
        </p:nvSpPr>
        <p:spPr>
          <a:xfrm>
            <a:off x="5359537" y="1311391"/>
            <a:ext cx="3572599" cy="1552832"/>
          </a:xfrm>
          <a:prstGeom prst="cloudCallout">
            <a:avLst>
              <a:gd name="adj1" fmla="val -23279"/>
              <a:gd name="adj2" fmla="val 10110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Building relationships early ?  </a:t>
            </a:r>
          </a:p>
        </p:txBody>
      </p:sp>
      <p:sp>
        <p:nvSpPr>
          <p:cNvPr id="8" name="Cloud Callout 7">
            <a:extLst>
              <a:ext uri="{FF2B5EF4-FFF2-40B4-BE49-F238E27FC236}">
                <a16:creationId xmlns:a16="http://schemas.microsoft.com/office/drawing/2014/main" id="{227A12C7-A557-0D47-BAFA-898366C0333E}"/>
              </a:ext>
            </a:extLst>
          </p:cNvPr>
          <p:cNvSpPr/>
          <p:nvPr/>
        </p:nvSpPr>
        <p:spPr>
          <a:xfrm>
            <a:off x="5364810" y="5229200"/>
            <a:ext cx="3572599" cy="1628800"/>
          </a:xfrm>
          <a:prstGeom prst="cloudCallout">
            <a:avLst>
              <a:gd name="adj1" fmla="val -25564"/>
              <a:gd name="adj2" fmla="val -9038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How do you maintain trustful and effective relationships</a:t>
            </a:r>
            <a:r>
              <a:rPr lang="en-US" b="1" dirty="0">
                <a:solidFill>
                  <a:srgbClr val="C00000"/>
                </a:solidFill>
                <a:latin typeface="Gill Sans MT" panose="020B0502020104020203" pitchFamily="34" charset="77"/>
              </a:rPr>
              <a:t>? </a:t>
            </a:r>
          </a:p>
        </p:txBody>
      </p:sp>
      <p:sp>
        <p:nvSpPr>
          <p:cNvPr id="9" name="Cloud Callout 8">
            <a:extLst>
              <a:ext uri="{FF2B5EF4-FFF2-40B4-BE49-F238E27FC236}">
                <a16:creationId xmlns:a16="http://schemas.microsoft.com/office/drawing/2014/main" id="{67CCE856-9BB3-FC42-B5A3-9682E42970B2}"/>
              </a:ext>
            </a:extLst>
          </p:cNvPr>
          <p:cNvSpPr/>
          <p:nvPr/>
        </p:nvSpPr>
        <p:spPr>
          <a:xfrm>
            <a:off x="85360" y="5188859"/>
            <a:ext cx="3901143" cy="1628800"/>
          </a:xfrm>
          <a:prstGeom prst="cloudCallout">
            <a:avLst>
              <a:gd name="adj1" fmla="val 72557"/>
              <a:gd name="adj2" fmla="val -6331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How do you identify needs?  what is in place to address need? </a:t>
            </a:r>
          </a:p>
        </p:txBody>
      </p:sp>
    </p:spTree>
    <p:extLst>
      <p:ext uri="{BB962C8B-B14F-4D97-AF65-F5344CB8AC3E}">
        <p14:creationId xmlns:p14="http://schemas.microsoft.com/office/powerpoint/2010/main" val="71976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331EB-B38A-7B4D-B79F-1D4EDA7C1760}"/>
              </a:ext>
            </a:extLst>
          </p:cNvPr>
          <p:cNvSpPr>
            <a:spLocks noGrp="1"/>
          </p:cNvSpPr>
          <p:nvPr>
            <p:ph type="title"/>
          </p:nvPr>
        </p:nvSpPr>
        <p:spPr>
          <a:xfrm>
            <a:off x="0" y="40341"/>
            <a:ext cx="8362949" cy="1411941"/>
          </a:xfrm>
        </p:spPr>
        <p:txBody>
          <a:bodyPr/>
          <a:lstStyle/>
          <a:p>
            <a:r>
              <a:rPr lang="en-US" dirty="0"/>
              <a:t>Review and action planning </a:t>
            </a:r>
          </a:p>
        </p:txBody>
      </p:sp>
      <p:sp>
        <p:nvSpPr>
          <p:cNvPr id="4" name="Rectangle 3">
            <a:extLst>
              <a:ext uri="{FF2B5EF4-FFF2-40B4-BE49-F238E27FC236}">
                <a16:creationId xmlns:a16="http://schemas.microsoft.com/office/drawing/2014/main" id="{146E902B-68C0-7F4E-88A7-969EB13B74CD}"/>
              </a:ext>
            </a:extLst>
          </p:cNvPr>
          <p:cNvSpPr/>
          <p:nvPr/>
        </p:nvSpPr>
        <p:spPr>
          <a:xfrm>
            <a:off x="179512" y="2060848"/>
            <a:ext cx="7560840" cy="1200329"/>
          </a:xfrm>
          <a:prstGeom prst="rect">
            <a:avLst/>
          </a:prstGeom>
        </p:spPr>
        <p:txBody>
          <a:bodyPr wrap="square">
            <a:spAutoFit/>
          </a:bodyPr>
          <a:lstStyle/>
          <a:p>
            <a:r>
              <a:rPr lang="en-US" dirty="0">
                <a:hlinkClick r:id="rId3"/>
              </a:rPr>
              <a:t>https://www.cumbria.gov.uk/elibrary/content/internet/537/955/6075/6263/6314/4202792235.pdf</a:t>
            </a:r>
            <a:endParaRPr lang="en-US" dirty="0"/>
          </a:p>
          <a:p>
            <a:endParaRPr lang="en-US" dirty="0"/>
          </a:p>
          <a:p>
            <a:endParaRPr lang="en-US" dirty="0"/>
          </a:p>
        </p:txBody>
      </p:sp>
      <p:pic>
        <p:nvPicPr>
          <p:cNvPr id="4098" name="Picture 2" descr="Developing good EAL practice in the Early Years Foundation stage toolkit  for self-evaluation">
            <a:extLst>
              <a:ext uri="{FF2B5EF4-FFF2-40B4-BE49-F238E27FC236}">
                <a16:creationId xmlns:a16="http://schemas.microsoft.com/office/drawing/2014/main" id="{54E08589-9800-6C44-B5FF-BA7F551F99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9142" y="2852936"/>
            <a:ext cx="2561580" cy="3639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17824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Websites </a:t>
            </a:r>
          </a:p>
        </p:txBody>
      </p:sp>
      <p:sp>
        <p:nvSpPr>
          <p:cNvPr id="3" name="Content Placeholder 2"/>
          <p:cNvSpPr>
            <a:spLocks noGrp="1"/>
          </p:cNvSpPr>
          <p:nvPr>
            <p:ph idx="1"/>
          </p:nvPr>
        </p:nvSpPr>
        <p:spPr>
          <a:xfrm>
            <a:off x="513865" y="1628800"/>
            <a:ext cx="7823397" cy="4835787"/>
          </a:xfrm>
        </p:spPr>
        <p:txBody>
          <a:bodyPr>
            <a:normAutofit fontScale="92500" lnSpcReduction="10000"/>
          </a:bodyPr>
          <a:lstStyle/>
          <a:p>
            <a:r>
              <a:rPr lang="en-US" dirty="0">
                <a:hlinkClick r:id="rId3"/>
              </a:rPr>
              <a:t>https://www.michaelrosen.co.uk/poems-and-stories-about-my-family/</a:t>
            </a:r>
            <a:endParaRPr lang="en-US" dirty="0"/>
          </a:p>
          <a:p>
            <a:r>
              <a:rPr lang="en-US" dirty="0">
                <a:hlinkClick r:id="rId4"/>
              </a:rPr>
              <a:t>https://www.newburyparkschool.net/lotm/activitiesbooklet.pdf</a:t>
            </a:r>
            <a:endParaRPr lang="en-US" dirty="0"/>
          </a:p>
          <a:p>
            <a:r>
              <a:rPr lang="en-US" dirty="0">
                <a:hlinkClick r:id="rId5"/>
              </a:rPr>
              <a:t>ealhighland.org.uk/resources/teddy-talk-narrative-based-language-development-programme-eal-children-nursery-school/</a:t>
            </a:r>
            <a:endParaRPr lang="en-US" dirty="0"/>
          </a:p>
          <a:p>
            <a:r>
              <a:rPr lang="en-US" dirty="0">
                <a:hlinkClick r:id="rId6"/>
              </a:rPr>
              <a:t>http://www.mantralingua.com</a:t>
            </a:r>
            <a:endParaRPr lang="en-US" dirty="0"/>
          </a:p>
          <a:p>
            <a:r>
              <a:rPr lang="en-US" dirty="0">
                <a:hlinkClick r:id="rId7"/>
              </a:rPr>
              <a:t>http://www.collaborativelearning.org</a:t>
            </a: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867157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9D79E-3A6C-3B40-BC6E-A0F614FCA887}"/>
              </a:ext>
            </a:extLst>
          </p:cNvPr>
          <p:cNvSpPr>
            <a:spLocks noGrp="1"/>
          </p:cNvSpPr>
          <p:nvPr>
            <p:ph type="title"/>
          </p:nvPr>
        </p:nvSpPr>
        <p:spPr/>
        <p:txBody>
          <a:bodyPr/>
          <a:lstStyle/>
          <a:p>
            <a:r>
              <a:rPr lang="en-US" dirty="0"/>
              <a:t>Contact me</a:t>
            </a:r>
          </a:p>
        </p:txBody>
      </p:sp>
      <p:sp>
        <p:nvSpPr>
          <p:cNvPr id="3" name="Content Placeholder 2">
            <a:extLst>
              <a:ext uri="{FF2B5EF4-FFF2-40B4-BE49-F238E27FC236}">
                <a16:creationId xmlns:a16="http://schemas.microsoft.com/office/drawing/2014/main" id="{A3C5634F-6B05-F346-8056-147A09247347}"/>
              </a:ext>
            </a:extLst>
          </p:cNvPr>
          <p:cNvSpPr>
            <a:spLocks noGrp="1"/>
          </p:cNvSpPr>
          <p:nvPr>
            <p:ph idx="1"/>
          </p:nvPr>
        </p:nvSpPr>
        <p:spPr>
          <a:xfrm>
            <a:off x="323527" y="1714315"/>
            <a:ext cx="8039421" cy="5103344"/>
          </a:xfrm>
        </p:spPr>
        <p:txBody>
          <a:bodyPr>
            <a:normAutofit fontScale="77500" lnSpcReduction="20000"/>
          </a:bodyPr>
          <a:lstStyle/>
          <a:p>
            <a:pPr marL="0" indent="0">
              <a:buNone/>
            </a:pPr>
            <a:r>
              <a:rPr lang="en-GB" b="1" i="1" dirty="0"/>
              <a:t>Email: </a:t>
            </a:r>
            <a:r>
              <a:rPr lang="en-GB" b="1" i="1" dirty="0" err="1"/>
              <a:t>info@sejalpayneeducation.com</a:t>
            </a:r>
            <a:r>
              <a:rPr lang="en-GB" b="1" i="1" dirty="0"/>
              <a:t> </a:t>
            </a:r>
          </a:p>
          <a:p>
            <a:pPr marL="0" indent="0">
              <a:buNone/>
            </a:pPr>
            <a:r>
              <a:rPr lang="en-GB" b="1" i="1" dirty="0"/>
              <a:t>Mobile: 07826556111</a:t>
            </a:r>
          </a:p>
          <a:p>
            <a:pPr marL="0" indent="0">
              <a:buNone/>
            </a:pPr>
            <a:r>
              <a:rPr lang="en-GB" b="1" i="1" dirty="0"/>
              <a:t>Website: </a:t>
            </a:r>
            <a:r>
              <a:rPr lang="en-GB" b="1" i="1" dirty="0">
                <a:solidFill>
                  <a:srgbClr val="744AE0"/>
                </a:solidFill>
                <a:hlinkClick r:id="rId3">
                  <a:extLst>
                    <a:ext uri="{A12FA001-AC4F-418D-AE19-62706E023703}">
                      <ahyp:hlinkClr xmlns:ahyp="http://schemas.microsoft.com/office/drawing/2018/hyperlinkcolor" val="tx"/>
                    </a:ext>
                  </a:extLst>
                </a:hlinkClick>
              </a:rPr>
              <a:t>www.sejalpayneeducation.com</a:t>
            </a:r>
            <a:endParaRPr lang="en-GB" b="1" i="1" dirty="0"/>
          </a:p>
          <a:p>
            <a:pPr marL="0" indent="0">
              <a:buNone/>
            </a:pPr>
            <a:r>
              <a:rPr lang="en-GB" b="1" i="1" dirty="0"/>
              <a:t>Don’t forget to like me / follow me on </a:t>
            </a:r>
          </a:p>
          <a:p>
            <a:r>
              <a:rPr lang="en-GB" dirty="0"/>
              <a:t> </a:t>
            </a:r>
            <a:r>
              <a:rPr lang="en-GB" dirty="0">
                <a:hlinkClick r:id="rId4"/>
              </a:rPr>
              <a:t>@sejalpayneeducation</a:t>
            </a:r>
            <a:endParaRPr lang="en-GB" dirty="0"/>
          </a:p>
          <a:p>
            <a:r>
              <a:rPr lang="en-GB" dirty="0"/>
              <a:t>@</a:t>
            </a:r>
            <a:r>
              <a:rPr lang="en-GB" dirty="0" err="1"/>
              <a:t>sstrainingpartners</a:t>
            </a:r>
            <a:endParaRPr lang="en-GB" dirty="0"/>
          </a:p>
          <a:p>
            <a:r>
              <a:rPr lang="en-GB" dirty="0">
                <a:hlinkClick r:id="rId5"/>
              </a:rPr>
              <a:t>@PayneSejal </a:t>
            </a:r>
            <a:endParaRPr lang="en-GB" dirty="0"/>
          </a:p>
          <a:p>
            <a:r>
              <a:rPr lang="en-GB" dirty="0"/>
              <a:t>@SSTrainingpart1</a:t>
            </a:r>
          </a:p>
          <a:p>
            <a:r>
              <a:rPr lang="en-GB" dirty="0"/>
              <a:t> @</a:t>
            </a:r>
            <a:r>
              <a:rPr lang="en-GB" dirty="0" err="1"/>
              <a:t>sejalpayne</a:t>
            </a:r>
            <a:endParaRPr lang="en-GB" dirty="0"/>
          </a:p>
          <a:p>
            <a:endParaRPr lang="en-GB" dirty="0"/>
          </a:p>
          <a:p>
            <a:endParaRPr lang="en-US" dirty="0"/>
          </a:p>
        </p:txBody>
      </p:sp>
      <p:pic>
        <p:nvPicPr>
          <p:cNvPr id="3080" name="Picture 8" descr="Splash Facebook Icon Png Image Free Download Searchpng - Whatsapp Icon Png  , Free Transparent Clipart - ClipartKey">
            <a:extLst>
              <a:ext uri="{FF2B5EF4-FFF2-40B4-BE49-F238E27FC236}">
                <a16:creationId xmlns:a16="http://schemas.microsoft.com/office/drawing/2014/main" id="{2ECFD72D-94E1-1E40-ABC5-D58390531427}"/>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0147" y="3950109"/>
            <a:ext cx="1073270" cy="61433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Twitter Logo transparent PNG - StickPNG">
            <a:extLst>
              <a:ext uri="{FF2B5EF4-FFF2-40B4-BE49-F238E27FC236}">
                <a16:creationId xmlns:a16="http://schemas.microsoft.com/office/drawing/2014/main" id="{4FA74F5A-202C-6942-99CA-ED62315507D2}"/>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65359" y="5143685"/>
            <a:ext cx="564654" cy="564654"/>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Instagram Icon Instagram Logo, Instagram Icons, Logo Icons, Icon PNG and  Vector with Transparent Background for Free Download in 2020 | Instagram  logo, Instagram icons, New instagram logo">
            <a:extLst>
              <a:ext uri="{FF2B5EF4-FFF2-40B4-BE49-F238E27FC236}">
                <a16:creationId xmlns:a16="http://schemas.microsoft.com/office/drawing/2014/main" id="{8888675B-FE2B-1E44-808D-F289FDFC897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1412" y="6252502"/>
            <a:ext cx="472548" cy="472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5419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AA1ED-1AEB-7744-8D7C-E9B74AE0912D}"/>
              </a:ext>
            </a:extLst>
          </p:cNvPr>
          <p:cNvSpPr>
            <a:spLocks noGrp="1"/>
          </p:cNvSpPr>
          <p:nvPr>
            <p:ph type="title"/>
          </p:nvPr>
        </p:nvSpPr>
        <p:spPr>
          <a:xfrm>
            <a:off x="89756" y="287317"/>
            <a:ext cx="8964488" cy="1191527"/>
          </a:xfrm>
        </p:spPr>
        <p:txBody>
          <a:bodyPr/>
          <a:lstStyle/>
          <a:p>
            <a:r>
              <a:rPr lang="en-US" sz="4800" b="1" dirty="0"/>
              <a:t>Who are our children with EAL?</a:t>
            </a:r>
          </a:p>
        </p:txBody>
      </p:sp>
      <p:pic>
        <p:nvPicPr>
          <p:cNvPr id="1026" name="Picture 2" descr="Language Barriers Cartoons and Comics - funny pictures from CartoonStock">
            <a:extLst>
              <a:ext uri="{FF2B5EF4-FFF2-40B4-BE49-F238E27FC236}">
                <a16:creationId xmlns:a16="http://schemas.microsoft.com/office/drawing/2014/main" id="{F6DEB235-CDD5-BC4B-A47D-9E7F280F4A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0253" y="3104964"/>
            <a:ext cx="3103493" cy="3103493"/>
          </a:xfrm>
          <a:prstGeom prst="rect">
            <a:avLst/>
          </a:prstGeom>
          <a:noFill/>
          <a:extLst>
            <a:ext uri="{909E8E84-426E-40DD-AFC4-6F175D3DCCD1}">
              <a14:hiddenFill xmlns:a14="http://schemas.microsoft.com/office/drawing/2010/main">
                <a:solidFill>
                  <a:srgbClr val="FFFFFF"/>
                </a:solidFill>
              </a14:hiddenFill>
            </a:ext>
          </a:extLst>
        </p:spPr>
      </p:pic>
      <p:sp>
        <p:nvSpPr>
          <p:cNvPr id="3" name="Cloud Callout 2">
            <a:extLst>
              <a:ext uri="{FF2B5EF4-FFF2-40B4-BE49-F238E27FC236}">
                <a16:creationId xmlns:a16="http://schemas.microsoft.com/office/drawing/2014/main" id="{FEA6B66C-9420-FE4F-BFD3-51ED573F2500}"/>
              </a:ext>
            </a:extLst>
          </p:cNvPr>
          <p:cNvSpPr/>
          <p:nvPr/>
        </p:nvSpPr>
        <p:spPr>
          <a:xfrm>
            <a:off x="6516216" y="2348880"/>
            <a:ext cx="2160240" cy="1512168"/>
          </a:xfrm>
          <a:prstGeom prst="cloudCallout">
            <a:avLst>
              <a:gd name="adj1" fmla="val -75347"/>
              <a:gd name="adj2" fmla="val 13490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a:p>
            <a:pPr algn="ctr"/>
            <a:r>
              <a:rPr lang="en-US" sz="2000" i="1" dirty="0"/>
              <a:t>What are the key issues</a:t>
            </a:r>
            <a:r>
              <a:rPr lang="en-US" sz="2000" dirty="0"/>
              <a:t>? </a:t>
            </a:r>
          </a:p>
          <a:p>
            <a:pPr algn="ctr"/>
            <a:endParaRPr lang="en-US" dirty="0"/>
          </a:p>
        </p:txBody>
      </p:sp>
      <p:sp>
        <p:nvSpPr>
          <p:cNvPr id="6" name="Cloud Callout 5">
            <a:extLst>
              <a:ext uri="{FF2B5EF4-FFF2-40B4-BE49-F238E27FC236}">
                <a16:creationId xmlns:a16="http://schemas.microsoft.com/office/drawing/2014/main" id="{BDC5ADD2-14B5-F944-8C74-0F62575D1D22}"/>
              </a:ext>
            </a:extLst>
          </p:cNvPr>
          <p:cNvSpPr/>
          <p:nvPr/>
        </p:nvSpPr>
        <p:spPr>
          <a:xfrm>
            <a:off x="467543" y="2167233"/>
            <a:ext cx="2160241" cy="1368152"/>
          </a:xfrm>
          <a:prstGeom prst="cloudCallout">
            <a:avLst>
              <a:gd name="adj1" fmla="val 75369"/>
              <a:gd name="adj2" fmla="val 13676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i="1" dirty="0"/>
              <a:t>How do you define them</a:t>
            </a:r>
            <a:r>
              <a:rPr lang="en-US" dirty="0"/>
              <a:t>? </a:t>
            </a:r>
          </a:p>
        </p:txBody>
      </p:sp>
    </p:spTree>
    <p:extLst>
      <p:ext uri="{BB962C8B-B14F-4D97-AF65-F5344CB8AC3E}">
        <p14:creationId xmlns:p14="http://schemas.microsoft.com/office/powerpoint/2010/main" val="2802427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B63D3-089F-6C41-B350-59E9D9A74740}"/>
              </a:ext>
            </a:extLst>
          </p:cNvPr>
          <p:cNvSpPr>
            <a:spLocks noGrp="1"/>
          </p:cNvSpPr>
          <p:nvPr>
            <p:ph type="title"/>
          </p:nvPr>
        </p:nvSpPr>
        <p:spPr>
          <a:xfrm>
            <a:off x="0" y="40341"/>
            <a:ext cx="9144000" cy="1411941"/>
          </a:xfrm>
        </p:spPr>
        <p:txBody>
          <a:bodyPr/>
          <a:lstStyle/>
          <a:p>
            <a:r>
              <a:rPr lang="en-US" sz="4400" b="1" dirty="0"/>
              <a:t>Who are our children with EAL ? </a:t>
            </a:r>
          </a:p>
        </p:txBody>
      </p:sp>
      <p:sp>
        <p:nvSpPr>
          <p:cNvPr id="6" name="Content Placeholder 5">
            <a:extLst>
              <a:ext uri="{FF2B5EF4-FFF2-40B4-BE49-F238E27FC236}">
                <a16:creationId xmlns:a16="http://schemas.microsoft.com/office/drawing/2014/main" id="{3A2084D7-DD77-B34C-817D-54A0EE44C0BF}"/>
              </a:ext>
            </a:extLst>
          </p:cNvPr>
          <p:cNvSpPr>
            <a:spLocks noGrp="1"/>
          </p:cNvSpPr>
          <p:nvPr>
            <p:ph idx="1"/>
          </p:nvPr>
        </p:nvSpPr>
        <p:spPr>
          <a:xfrm>
            <a:off x="575556" y="2348880"/>
            <a:ext cx="7570787" cy="3096344"/>
          </a:xfrm>
        </p:spPr>
        <p:txBody>
          <a:bodyPr/>
          <a:lstStyle/>
          <a:p>
            <a:endParaRPr lang="en-US" dirty="0"/>
          </a:p>
          <a:p>
            <a:endParaRPr lang="en-US" dirty="0"/>
          </a:p>
        </p:txBody>
      </p:sp>
      <p:sp>
        <p:nvSpPr>
          <p:cNvPr id="8" name="Rectangle 7">
            <a:extLst>
              <a:ext uri="{FF2B5EF4-FFF2-40B4-BE49-F238E27FC236}">
                <a16:creationId xmlns:a16="http://schemas.microsoft.com/office/drawing/2014/main" id="{6702761A-7B77-E44E-844F-65F37E939C8F}"/>
              </a:ext>
            </a:extLst>
          </p:cNvPr>
          <p:cNvSpPr/>
          <p:nvPr/>
        </p:nvSpPr>
        <p:spPr>
          <a:xfrm>
            <a:off x="251520" y="1850338"/>
            <a:ext cx="8316924" cy="4093428"/>
          </a:xfrm>
          <a:prstGeom prst="rect">
            <a:avLst/>
          </a:prstGeom>
        </p:spPr>
        <p:txBody>
          <a:bodyPr wrap="square">
            <a:spAutoFit/>
          </a:bodyPr>
          <a:lstStyle/>
          <a:p>
            <a:endParaRPr lang="en-GB" sz="2400" i="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r>
              <a:rPr lang="en-GB" sz="2400" i="1" dirty="0">
                <a:solidFill>
                  <a:srgbClr val="000000"/>
                </a:solidFill>
                <a:latin typeface="Calibri" panose="020F0502020204030204" pitchFamily="34" charset="0"/>
                <a:ea typeface="Calibri" panose="020F0502020204030204" pitchFamily="34" charset="0"/>
                <a:cs typeface="Calibri" panose="020F0502020204030204" pitchFamily="34" charset="0"/>
              </a:rPr>
              <a:t>‘</a:t>
            </a:r>
            <a:r>
              <a:rPr lang="en-GB" sz="2400" i="1" dirty="0">
                <a:solidFill>
                  <a:srgbClr val="000000"/>
                </a:solidFill>
                <a:ea typeface="Calibri" panose="020F0502020204030204" pitchFamily="34" charset="0"/>
                <a:cs typeface="Calibri" panose="020F0502020204030204" pitchFamily="34" charset="0"/>
              </a:rPr>
              <a:t>Young children within the broad development span of 0-5yrs may be anywhere along the language development continuum in one or more languages. Some will be beginners in one language, but proficient in another; others will be on varying stages of fluency in one or more languages.  The term EAL also recognises that many children learning English in settings are already developing more than home language and adding English to their repertoire.’ </a:t>
            </a:r>
          </a:p>
          <a:p>
            <a:r>
              <a:rPr lang="en-GB" sz="2400" dirty="0">
                <a:solidFill>
                  <a:srgbClr val="7030A0"/>
                </a:solidFill>
                <a:ea typeface="Calibri" panose="020F0502020204030204" pitchFamily="34" charset="0"/>
                <a:cs typeface="Calibri" panose="020F0502020204030204" pitchFamily="34" charset="0"/>
              </a:rPr>
              <a:t>PNS Guidance for EYFS, Supporting children learning EAL, 2007</a:t>
            </a:r>
          </a:p>
          <a:p>
            <a:endParaRPr lang="en-GB" sz="2000" dirty="0">
              <a:solidFill>
                <a:srgbClr val="7030A0"/>
              </a:solidFill>
              <a:latin typeface="Calibri" panose="020F0502020204030204" pitchFamily="34" charset="0"/>
              <a:ea typeface="Calibri" panose="020F0502020204030204" pitchFamily="34" charset="0"/>
              <a:cs typeface="Shruti" panose="020B0502040204020203" pitchFamily="34" charset="0"/>
            </a:endParaRPr>
          </a:p>
        </p:txBody>
      </p:sp>
    </p:spTree>
    <p:extLst>
      <p:ext uri="{BB962C8B-B14F-4D97-AF65-F5344CB8AC3E}">
        <p14:creationId xmlns:p14="http://schemas.microsoft.com/office/powerpoint/2010/main" val="805318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341"/>
            <a:ext cx="9144000" cy="1411941"/>
          </a:xfrm>
        </p:spPr>
        <p:txBody>
          <a:bodyPr/>
          <a:lstStyle/>
          <a:p>
            <a:r>
              <a:rPr lang="en-GB" sz="4000" b="1" dirty="0"/>
              <a:t>Distinctiveness of EAL </a:t>
            </a:r>
            <a:endParaRPr lang="en-US" sz="4000" b="1" dirty="0"/>
          </a:p>
        </p:txBody>
      </p:sp>
      <p:sp>
        <p:nvSpPr>
          <p:cNvPr id="4" name="Rectangle 3"/>
          <p:cNvSpPr txBox="1">
            <a:spLocks noChangeArrowheads="1"/>
          </p:cNvSpPr>
          <p:nvPr/>
        </p:nvSpPr>
        <p:spPr>
          <a:xfrm>
            <a:off x="323528" y="1700808"/>
            <a:ext cx="7776864" cy="4752528"/>
          </a:xfrm>
          <a:prstGeom prst="rect">
            <a:avLst/>
          </a:prstGeom>
        </p:spPr>
        <p:txBody>
          <a:bodyPr vert="horz" lIns="91440" tIns="45720" rIns="91440" bIns="45720" rtlCol="0">
            <a:noAutofit/>
          </a:bodyPr>
          <a:lstStyle>
            <a:lvl1pPr marL="342900" indent="-342900" algn="l" defTabSz="914400" rtl="0" eaLnBrk="1" latinLnBrk="0" hangingPunct="1">
              <a:spcBef>
                <a:spcPts val="2400"/>
              </a:spcBef>
              <a:buClr>
                <a:schemeClr val="accent1">
                  <a:lumMod val="60000"/>
                  <a:lumOff val="40000"/>
                </a:schemeClr>
              </a:buClr>
              <a:buFont typeface="Candara" pitchFamily="34" charset="0"/>
              <a:buChar char="•"/>
              <a:defRPr sz="2800" kern="1200">
                <a:solidFill>
                  <a:schemeClr val="tx2"/>
                </a:solidFill>
                <a:latin typeface="+mn-lt"/>
                <a:ea typeface="+mn-ea"/>
                <a:cs typeface="+mn-cs"/>
              </a:defRPr>
            </a:lvl1pPr>
            <a:lvl2pPr marL="685800" indent="-336550" algn="l" defTabSz="914400" rtl="0" eaLnBrk="1" latinLnBrk="0" hangingPunct="1">
              <a:spcBef>
                <a:spcPts val="600"/>
              </a:spcBef>
              <a:buClr>
                <a:schemeClr val="tx2"/>
              </a:buClr>
              <a:buFont typeface="Candara" pitchFamily="34" charset="0"/>
              <a:buChar char="•"/>
              <a:defRPr sz="2600" kern="1200">
                <a:solidFill>
                  <a:schemeClr val="tx2"/>
                </a:solidFill>
                <a:latin typeface="+mn-lt"/>
                <a:ea typeface="+mn-ea"/>
                <a:cs typeface="+mn-cs"/>
              </a:defRPr>
            </a:lvl2pPr>
            <a:lvl3pPr marL="1035050" indent="-349250" algn="l" defTabSz="914400" rtl="0" eaLnBrk="1" latinLnBrk="0" hangingPunct="1">
              <a:spcBef>
                <a:spcPts val="600"/>
              </a:spcBef>
              <a:buClr>
                <a:schemeClr val="accent1">
                  <a:lumMod val="60000"/>
                  <a:lumOff val="40000"/>
                </a:schemeClr>
              </a:buClr>
              <a:buFont typeface="Candara" pitchFamily="34" charset="0"/>
              <a:buChar char="•"/>
              <a:defRPr sz="2400" kern="1200">
                <a:solidFill>
                  <a:schemeClr val="tx2"/>
                </a:solidFill>
                <a:latin typeface="+mn-lt"/>
                <a:ea typeface="+mn-ea"/>
                <a:cs typeface="+mn-cs"/>
              </a:defRPr>
            </a:lvl3pPr>
            <a:lvl4pPr marL="1371600" indent="-336550" algn="l" defTabSz="914400" rtl="0" eaLnBrk="1" latinLnBrk="0" hangingPunct="1">
              <a:spcBef>
                <a:spcPts val="600"/>
              </a:spcBef>
              <a:buClr>
                <a:schemeClr val="tx2"/>
              </a:buClr>
              <a:buFont typeface="Candara" pitchFamily="34" charset="0"/>
              <a:buChar char="•"/>
              <a:defRPr sz="2200" kern="1200">
                <a:solidFill>
                  <a:schemeClr val="tx2"/>
                </a:solidFill>
                <a:latin typeface="+mn-lt"/>
                <a:ea typeface="+mn-ea"/>
                <a:cs typeface="+mn-cs"/>
              </a:defRPr>
            </a:lvl4pPr>
            <a:lvl5pPr marL="1720850" indent="-349250" algn="l" defTabSz="914400" rtl="0" eaLnBrk="1" latinLnBrk="0" hangingPunct="1">
              <a:spcBef>
                <a:spcPts val="600"/>
              </a:spcBef>
              <a:buClr>
                <a:schemeClr val="accent1">
                  <a:lumMod val="60000"/>
                  <a:lumOff val="40000"/>
                </a:schemeClr>
              </a:buClr>
              <a:buFont typeface="Candara" pitchFamily="34" charset="0"/>
              <a:buChar char="•"/>
              <a:defRPr sz="2000" kern="1200">
                <a:solidFill>
                  <a:schemeClr val="tx2"/>
                </a:solidFill>
                <a:latin typeface="+mn-lt"/>
                <a:ea typeface="+mn-ea"/>
                <a:cs typeface="+mn-cs"/>
              </a:defRPr>
            </a:lvl5pPr>
            <a:lvl6pPr marL="2055813" indent="-344488" algn="l" defTabSz="914400" rtl="0" eaLnBrk="1" latinLnBrk="0" hangingPunct="1">
              <a:spcBef>
                <a:spcPct val="20000"/>
              </a:spcBef>
              <a:buFont typeface="Arial" pitchFamily="34" charset="0"/>
              <a:buChar char="•"/>
              <a:defRPr lang="en-US" sz="2000" kern="1200" dirty="0" smtClean="0">
                <a:solidFill>
                  <a:schemeClr val="tx2"/>
                </a:solidFill>
                <a:latin typeface="+mn-lt"/>
                <a:ea typeface="+mn-ea"/>
                <a:cs typeface="+mn-cs"/>
              </a:defRPr>
            </a:lvl6pPr>
            <a:lvl7pPr marL="2398713" indent="-344488" algn="l" defTabSz="914400" rtl="0" eaLnBrk="1" latinLnBrk="0" hangingPunct="1">
              <a:spcBef>
                <a:spcPct val="20000"/>
              </a:spcBef>
              <a:buClr>
                <a:schemeClr val="accent1">
                  <a:lumMod val="60000"/>
                  <a:lumOff val="40000"/>
                </a:schemeClr>
              </a:buClr>
              <a:buFont typeface="Arial" pitchFamily="34" charset="0"/>
              <a:buChar char="•"/>
              <a:defRPr lang="en-US" sz="2000" kern="1200" dirty="0" smtClean="0">
                <a:solidFill>
                  <a:schemeClr val="tx2"/>
                </a:solidFill>
                <a:latin typeface="+mn-lt"/>
                <a:ea typeface="+mn-ea"/>
                <a:cs typeface="+mn-cs"/>
              </a:defRPr>
            </a:lvl7pPr>
            <a:lvl8pPr marL="2743200" indent="-344488" algn="l" defTabSz="914400" rtl="0" eaLnBrk="1" latinLnBrk="0" hangingPunct="1">
              <a:spcBef>
                <a:spcPct val="20000"/>
              </a:spcBef>
              <a:buFont typeface="Arial" pitchFamily="34" charset="0"/>
              <a:buChar char="•"/>
              <a:defRPr lang="en-US" sz="2000" kern="1200" dirty="0" smtClean="0">
                <a:solidFill>
                  <a:schemeClr val="tx2"/>
                </a:solidFill>
                <a:latin typeface="+mn-lt"/>
                <a:ea typeface="+mn-ea"/>
                <a:cs typeface="+mn-cs"/>
              </a:defRPr>
            </a:lvl8pPr>
            <a:lvl9pPr marL="3087688" indent="-344488" algn="l" defTabSz="914400" rtl="0" eaLnBrk="1" latinLnBrk="0" hangingPunct="1">
              <a:spcBef>
                <a:spcPct val="20000"/>
              </a:spcBef>
              <a:buClr>
                <a:schemeClr val="accent1">
                  <a:lumMod val="60000"/>
                  <a:lumOff val="40000"/>
                </a:schemeClr>
              </a:buClr>
              <a:buFont typeface="Arial" pitchFamily="34" charset="0"/>
              <a:buChar char="•"/>
              <a:defRPr lang="en-US" sz="2000" kern="1200" dirty="0" smtClean="0">
                <a:solidFill>
                  <a:schemeClr val="tx2"/>
                </a:solidFill>
                <a:latin typeface="+mn-lt"/>
                <a:ea typeface="+mn-ea"/>
                <a:cs typeface="+mn-cs"/>
              </a:defRPr>
            </a:lvl9pPr>
          </a:lstStyle>
          <a:p>
            <a:endParaRPr lang="en-GB" sz="2000" dirty="0"/>
          </a:p>
        </p:txBody>
      </p:sp>
      <p:pic>
        <p:nvPicPr>
          <p:cNvPr id="5122" name="Picture 2" descr="Common Underlying Proficiency- Dual icerberg analogy. The Bilingual student  has the advantage, the… | Language acquisition theories, Iceberg theory,  Social thinking">
            <a:extLst>
              <a:ext uri="{FF2B5EF4-FFF2-40B4-BE49-F238E27FC236}">
                <a16:creationId xmlns:a16="http://schemas.microsoft.com/office/drawing/2014/main" id="{F688BA01-DC79-F14B-A738-FD5C8274BE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419" y="1700808"/>
            <a:ext cx="7305973" cy="4317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1933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46E3C3A-E8AD-B44E-BF60-87A92D89AAAB}"/>
              </a:ext>
            </a:extLst>
          </p:cNvPr>
          <p:cNvSpPr>
            <a:spLocks noGrp="1" noChangeArrowheads="1"/>
          </p:cNvSpPr>
          <p:nvPr>
            <p:ph type="title"/>
          </p:nvPr>
        </p:nvSpPr>
        <p:spPr>
          <a:xfrm>
            <a:off x="0" y="40341"/>
            <a:ext cx="8964488" cy="1411941"/>
          </a:xfrm>
        </p:spPr>
        <p:txBody>
          <a:bodyPr/>
          <a:lstStyle/>
          <a:p>
            <a:r>
              <a:rPr lang="en-US" b="1" dirty="0"/>
              <a:t>Settling in…..</a:t>
            </a:r>
            <a:endParaRPr lang="en-GB" b="1" dirty="0"/>
          </a:p>
        </p:txBody>
      </p:sp>
      <p:pic>
        <p:nvPicPr>
          <p:cNvPr id="2052" name="Picture 4" descr="Welcome in Different Languages - Multilingual, Multicultural Welcome Poster  in over 40 Languages!">
            <a:extLst>
              <a:ext uri="{FF2B5EF4-FFF2-40B4-BE49-F238E27FC236}">
                <a16:creationId xmlns:a16="http://schemas.microsoft.com/office/drawing/2014/main" id="{88E0305D-D857-5047-97D2-FDEA64A3240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1520" y="1916832"/>
            <a:ext cx="3084193" cy="42894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35267E2-B64B-5248-947A-0B363DB37C50}"/>
              </a:ext>
            </a:extLst>
          </p:cNvPr>
          <p:cNvSpPr txBox="1"/>
          <p:nvPr/>
        </p:nvSpPr>
        <p:spPr>
          <a:xfrm>
            <a:off x="3563888" y="3284984"/>
            <a:ext cx="4727053" cy="3416320"/>
          </a:xfrm>
          <a:prstGeom prst="rect">
            <a:avLst/>
          </a:prstGeom>
          <a:noFill/>
        </p:spPr>
        <p:txBody>
          <a:bodyPr wrap="square" rtlCol="0">
            <a:spAutoFit/>
          </a:bodyPr>
          <a:lstStyle/>
          <a:p>
            <a:pPr marL="285750" indent="-285750">
              <a:buFont typeface="Arial" panose="020B0604020202020204" pitchFamily="34" charset="0"/>
              <a:buChar char="•"/>
            </a:pPr>
            <a:r>
              <a:rPr lang="en-US" dirty="0"/>
              <a:t>Getting to really know our children and families </a:t>
            </a:r>
          </a:p>
          <a:p>
            <a:pPr marL="285750" indent="-285750">
              <a:buFont typeface="Arial" panose="020B0604020202020204" pitchFamily="34" charset="0"/>
              <a:buChar char="•"/>
            </a:pPr>
            <a:r>
              <a:rPr lang="en-US" dirty="0"/>
              <a:t>Detailed Information gathering</a:t>
            </a:r>
          </a:p>
          <a:p>
            <a:pPr marL="285750" indent="-285750">
              <a:buFont typeface="Arial" panose="020B0604020202020204" pitchFamily="34" charset="0"/>
              <a:buChar char="•"/>
            </a:pPr>
            <a:r>
              <a:rPr lang="en-US" dirty="0"/>
              <a:t>Setting positive and trustful relationship at the onset </a:t>
            </a:r>
          </a:p>
          <a:p>
            <a:pPr marL="285750" indent="-285750">
              <a:buFont typeface="Arial" panose="020B0604020202020204" pitchFamily="34" charset="0"/>
              <a:buChar char="•"/>
            </a:pPr>
            <a:r>
              <a:rPr lang="en-US" dirty="0"/>
              <a:t>Value what the children and families bring into the setting  </a:t>
            </a:r>
          </a:p>
          <a:p>
            <a:pPr marL="285750" indent="-285750">
              <a:buFont typeface="Arial" panose="020B0604020202020204" pitchFamily="34" charset="0"/>
              <a:buChar char="•"/>
            </a:pPr>
            <a:r>
              <a:rPr lang="en-US" dirty="0"/>
              <a:t>Identify key barriers ( child, family and setting)</a:t>
            </a:r>
          </a:p>
          <a:p>
            <a:pPr marL="285750" indent="-285750">
              <a:buFont typeface="Arial" panose="020B0604020202020204" pitchFamily="34" charset="0"/>
              <a:buChar char="•"/>
            </a:pPr>
            <a:r>
              <a:rPr lang="en-US" dirty="0"/>
              <a:t>Role of the key worker </a:t>
            </a:r>
          </a:p>
          <a:p>
            <a:pPr marL="285750" indent="-285750">
              <a:buFont typeface="Arial" panose="020B0604020202020204" pitchFamily="34" charset="0"/>
              <a:buChar char="•"/>
            </a:pPr>
            <a:r>
              <a:rPr lang="en-US" dirty="0"/>
              <a:t>Early intervention </a:t>
            </a:r>
          </a:p>
          <a:p>
            <a:endParaRPr lang="en-US" dirty="0"/>
          </a:p>
        </p:txBody>
      </p:sp>
      <p:sp>
        <p:nvSpPr>
          <p:cNvPr id="8" name="Cloud Callout 7">
            <a:extLst>
              <a:ext uri="{FF2B5EF4-FFF2-40B4-BE49-F238E27FC236}">
                <a16:creationId xmlns:a16="http://schemas.microsoft.com/office/drawing/2014/main" id="{B49D2D2C-BCD2-C044-A6F7-8D395EC2DC60}"/>
              </a:ext>
            </a:extLst>
          </p:cNvPr>
          <p:cNvSpPr/>
          <p:nvPr/>
        </p:nvSpPr>
        <p:spPr>
          <a:xfrm>
            <a:off x="5615608" y="1388266"/>
            <a:ext cx="3528392" cy="1512168"/>
          </a:xfrm>
          <a:prstGeom prst="cloudCallout">
            <a:avLst>
              <a:gd name="adj1" fmla="val -108945"/>
              <a:gd name="adj2" fmla="val 2370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How prepared are you for the children with EAL? </a:t>
            </a:r>
          </a:p>
        </p:txBody>
      </p:sp>
    </p:spTree>
    <p:extLst>
      <p:ext uri="{BB962C8B-B14F-4D97-AF65-F5344CB8AC3E}">
        <p14:creationId xmlns:p14="http://schemas.microsoft.com/office/powerpoint/2010/main" val="2305174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5B3C0-86C7-FC43-8C4E-9CE50C5B67AE}"/>
              </a:ext>
            </a:extLst>
          </p:cNvPr>
          <p:cNvSpPr>
            <a:spLocks noGrp="1"/>
          </p:cNvSpPr>
          <p:nvPr>
            <p:ph type="title"/>
          </p:nvPr>
        </p:nvSpPr>
        <p:spPr>
          <a:xfrm>
            <a:off x="0" y="40341"/>
            <a:ext cx="9144000" cy="1411941"/>
          </a:xfrm>
        </p:spPr>
        <p:txBody>
          <a:bodyPr/>
          <a:lstStyle/>
          <a:p>
            <a:r>
              <a:rPr lang="en-US" sz="4800" b="1"/>
              <a:t>Early stages of acquiring English </a:t>
            </a:r>
            <a:endParaRPr lang="en-US" sz="4800" b="1" dirty="0"/>
          </a:p>
        </p:txBody>
      </p:sp>
      <p:sp>
        <p:nvSpPr>
          <p:cNvPr id="3" name="Content Placeholder 2">
            <a:extLst>
              <a:ext uri="{FF2B5EF4-FFF2-40B4-BE49-F238E27FC236}">
                <a16:creationId xmlns:a16="http://schemas.microsoft.com/office/drawing/2014/main" id="{DF5F4245-D13D-F14D-B81E-C4E044E279CD}"/>
              </a:ext>
            </a:extLst>
          </p:cNvPr>
          <p:cNvSpPr>
            <a:spLocks noGrp="1"/>
          </p:cNvSpPr>
          <p:nvPr>
            <p:ph idx="1"/>
          </p:nvPr>
        </p:nvSpPr>
        <p:spPr>
          <a:xfrm>
            <a:off x="179512" y="1772816"/>
            <a:ext cx="8208912" cy="4912078"/>
          </a:xfrm>
        </p:spPr>
        <p:txBody>
          <a:bodyPr>
            <a:normAutofit fontScale="32500" lnSpcReduction="20000"/>
          </a:bodyPr>
          <a:lstStyle/>
          <a:p>
            <a:r>
              <a:rPr lang="en-US" sz="5600" dirty="0"/>
              <a:t>Allow for ‘silent period’</a:t>
            </a:r>
          </a:p>
          <a:p>
            <a:r>
              <a:rPr lang="en-US" sz="5600" dirty="0" err="1"/>
              <a:t>Prioritise</a:t>
            </a:r>
            <a:r>
              <a:rPr lang="en-US" sz="5600" dirty="0"/>
              <a:t> the language to teach (survival, social, academic )</a:t>
            </a:r>
          </a:p>
          <a:p>
            <a:r>
              <a:rPr lang="en-US" sz="5600" dirty="0"/>
              <a:t>Build on prior knowledge – use of first language to develop English language acquisition in context </a:t>
            </a:r>
          </a:p>
          <a:p>
            <a:r>
              <a:rPr lang="en-US" sz="5600" dirty="0"/>
              <a:t>Plan for opportunities  in small groups for target language for hearing and rehearse new vocabulary language - pre</a:t>
            </a:r>
          </a:p>
          <a:p>
            <a:r>
              <a:rPr lang="en-US" sz="5600" dirty="0"/>
              <a:t>Pre-teach concepts and language –to introduce and model new language and comprehension. </a:t>
            </a:r>
          </a:p>
          <a:p>
            <a:r>
              <a:rPr lang="en-US" sz="5600" dirty="0"/>
              <a:t>Visual support to provide context, scaffold  and the ‘hanging pegs” </a:t>
            </a:r>
          </a:p>
          <a:p>
            <a:r>
              <a:rPr lang="en-US" sz="5600" dirty="0"/>
              <a:t>Practical activities with a language focus </a:t>
            </a:r>
          </a:p>
          <a:p>
            <a:r>
              <a:rPr lang="en-US" sz="5600" dirty="0"/>
              <a:t>Parental involvement </a:t>
            </a:r>
          </a:p>
          <a:p>
            <a:endParaRPr lang="en-US" dirty="0"/>
          </a:p>
          <a:p>
            <a:pPr marL="0" indent="0">
              <a:buNone/>
            </a:pPr>
            <a:endParaRPr lang="en-US" dirty="0"/>
          </a:p>
          <a:p>
            <a:pPr marL="0" indent="0">
              <a:buNone/>
            </a:pPr>
            <a:endParaRPr lang="en-US" dirty="0"/>
          </a:p>
          <a:p>
            <a:endParaRPr lang="en-US" dirty="0"/>
          </a:p>
        </p:txBody>
      </p:sp>
      <p:pic>
        <p:nvPicPr>
          <p:cNvPr id="6148" name="Picture 4" descr="Teacher's Pet - Early years visual timetable - FREE Classroom Display  Resource - EYFS, KS1, KS2, visual, tim… | Classroom displays, Visual  timetable, Free classroom">
            <a:extLst>
              <a:ext uri="{FF2B5EF4-FFF2-40B4-BE49-F238E27FC236}">
                <a16:creationId xmlns:a16="http://schemas.microsoft.com/office/drawing/2014/main" id="{86EED4DF-B90F-B647-9B60-0B4E59C127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1684" y="4785955"/>
            <a:ext cx="1442804" cy="2031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5563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6C2BF-B954-4246-BDC3-79FF08A1F548}"/>
              </a:ext>
            </a:extLst>
          </p:cNvPr>
          <p:cNvSpPr>
            <a:spLocks noGrp="1"/>
          </p:cNvSpPr>
          <p:nvPr>
            <p:ph type="title"/>
          </p:nvPr>
        </p:nvSpPr>
        <p:spPr>
          <a:xfrm>
            <a:off x="0" y="40341"/>
            <a:ext cx="9144000" cy="1411941"/>
          </a:xfrm>
        </p:spPr>
        <p:txBody>
          <a:bodyPr/>
          <a:lstStyle/>
          <a:p>
            <a:r>
              <a:rPr lang="en-US" sz="4400" b="1" dirty="0"/>
              <a:t>The importance of EAL Assessment </a:t>
            </a:r>
          </a:p>
        </p:txBody>
      </p:sp>
      <p:sp>
        <p:nvSpPr>
          <p:cNvPr id="3" name="Content Placeholder 2">
            <a:extLst>
              <a:ext uri="{FF2B5EF4-FFF2-40B4-BE49-F238E27FC236}">
                <a16:creationId xmlns:a16="http://schemas.microsoft.com/office/drawing/2014/main" id="{116E6619-3F27-7B4F-AD0C-E6D5EBA25074}"/>
              </a:ext>
            </a:extLst>
          </p:cNvPr>
          <p:cNvSpPr>
            <a:spLocks noGrp="1"/>
          </p:cNvSpPr>
          <p:nvPr>
            <p:ph idx="1"/>
          </p:nvPr>
        </p:nvSpPr>
        <p:spPr>
          <a:xfrm>
            <a:off x="251520" y="1988840"/>
            <a:ext cx="5364014" cy="4289611"/>
          </a:xfrm>
        </p:spPr>
        <p:txBody>
          <a:bodyPr>
            <a:normAutofit fontScale="92500" lnSpcReduction="10000"/>
          </a:bodyPr>
          <a:lstStyle/>
          <a:p>
            <a:r>
              <a:rPr lang="en-US" dirty="0"/>
              <a:t>Identify gaps in learning  as well as English language </a:t>
            </a:r>
          </a:p>
          <a:p>
            <a:r>
              <a:rPr lang="en-US" dirty="0"/>
              <a:t>Through observational assessment as well as EAL assessment</a:t>
            </a:r>
          </a:p>
          <a:p>
            <a:r>
              <a:rPr lang="en-US" dirty="0"/>
              <a:t>Distinguish between English language acquisition as well as development of knowledge and concepts  across the areas of learning in EYFS </a:t>
            </a:r>
          </a:p>
        </p:txBody>
      </p:sp>
      <p:pic>
        <p:nvPicPr>
          <p:cNvPr id="4098" name="Picture 2" descr="EAL Assessment Framework (EYFS Edition) | Nassea">
            <a:extLst>
              <a:ext uri="{FF2B5EF4-FFF2-40B4-BE49-F238E27FC236}">
                <a16:creationId xmlns:a16="http://schemas.microsoft.com/office/drawing/2014/main" id="{D25B57A1-C158-3341-B3DE-9BE3176307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2400192"/>
            <a:ext cx="2016224" cy="3009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212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19FB0-19E0-B644-9654-9498E2646B0F}"/>
              </a:ext>
            </a:extLst>
          </p:cNvPr>
          <p:cNvSpPr>
            <a:spLocks noGrp="1"/>
          </p:cNvSpPr>
          <p:nvPr>
            <p:ph type="title"/>
          </p:nvPr>
        </p:nvSpPr>
        <p:spPr>
          <a:xfrm>
            <a:off x="0" y="40341"/>
            <a:ext cx="8892480" cy="1411941"/>
          </a:xfrm>
        </p:spPr>
        <p:txBody>
          <a:bodyPr/>
          <a:lstStyle/>
          <a:p>
            <a:br>
              <a:rPr lang="en-GB" kern="0" dirty="0"/>
            </a:br>
            <a:r>
              <a:rPr lang="en-GB" sz="4800" b="1" kern="0" dirty="0"/>
              <a:t>Importance of home language </a:t>
            </a:r>
            <a:br>
              <a:rPr lang="en-GB" kern="0" dirty="0"/>
            </a:br>
            <a:endParaRPr lang="en-US" b="1" dirty="0"/>
          </a:p>
        </p:txBody>
      </p:sp>
      <p:pic>
        <p:nvPicPr>
          <p:cNvPr id="4" name="Picture 3">
            <a:extLst>
              <a:ext uri="{FF2B5EF4-FFF2-40B4-BE49-F238E27FC236}">
                <a16:creationId xmlns:a16="http://schemas.microsoft.com/office/drawing/2014/main" id="{581A453F-B492-0548-97EC-47AC3E01441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51613" y="3704168"/>
            <a:ext cx="2592387" cy="311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6A8B94F0-C432-2D4D-AF03-794FE749BB1A}"/>
              </a:ext>
            </a:extLst>
          </p:cNvPr>
          <p:cNvSpPr txBox="1"/>
          <p:nvPr/>
        </p:nvSpPr>
        <p:spPr>
          <a:xfrm>
            <a:off x="186572" y="1738660"/>
            <a:ext cx="6105158" cy="4832092"/>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schemeClr val="tx2"/>
                </a:solidFill>
              </a:rPr>
              <a:t>Children develop identity and cultural knowledge </a:t>
            </a:r>
          </a:p>
          <a:p>
            <a:pPr marL="285750" indent="-285750">
              <a:buFont typeface="Arial" panose="020B0604020202020204" pitchFamily="34" charset="0"/>
              <a:buChar char="•"/>
            </a:pPr>
            <a:r>
              <a:rPr lang="en-US" sz="2800" dirty="0">
                <a:solidFill>
                  <a:schemeClr val="tx2"/>
                </a:solidFill>
              </a:rPr>
              <a:t>Children develop social skills and emotional intelligence </a:t>
            </a:r>
          </a:p>
          <a:p>
            <a:pPr marL="285750" indent="-285750">
              <a:buFont typeface="Arial" panose="020B0604020202020204" pitchFamily="34" charset="0"/>
              <a:buChar char="•"/>
            </a:pPr>
            <a:r>
              <a:rPr lang="en-US" sz="2800" dirty="0">
                <a:solidFill>
                  <a:schemeClr val="tx2"/>
                </a:solidFill>
              </a:rPr>
              <a:t>Children develop self esteem </a:t>
            </a:r>
          </a:p>
          <a:p>
            <a:pPr marL="285750" indent="-285750">
              <a:buFont typeface="Arial" panose="020B0604020202020204" pitchFamily="34" charset="0"/>
              <a:buChar char="•"/>
            </a:pPr>
            <a:r>
              <a:rPr lang="en-US" sz="2800" dirty="0">
                <a:solidFill>
                  <a:schemeClr val="tx2"/>
                </a:solidFill>
              </a:rPr>
              <a:t>Children develop crucial thinking and language skills</a:t>
            </a:r>
          </a:p>
          <a:p>
            <a:pPr marL="285750" indent="-285750">
              <a:buFont typeface="Arial" panose="020B0604020202020204" pitchFamily="34" charset="0"/>
              <a:buChar char="•"/>
            </a:pPr>
            <a:r>
              <a:rPr lang="en-US" sz="2800" dirty="0">
                <a:solidFill>
                  <a:schemeClr val="tx2"/>
                </a:solidFill>
              </a:rPr>
              <a:t>Children develop English and learning</a:t>
            </a:r>
          </a:p>
          <a:p>
            <a:pPr marL="285750" indent="-285750">
              <a:buFont typeface="Arial" panose="020B0604020202020204" pitchFamily="34" charset="0"/>
              <a:buChar char="•"/>
            </a:pPr>
            <a:r>
              <a:rPr lang="en-US" sz="2800" dirty="0">
                <a:solidFill>
                  <a:schemeClr val="tx2"/>
                </a:solidFill>
              </a:rPr>
              <a:t>Parental involvement improves outcomes </a:t>
            </a:r>
          </a:p>
          <a:p>
            <a:r>
              <a:rPr lang="en-US" sz="2800" dirty="0">
                <a:solidFill>
                  <a:schemeClr val="tx2"/>
                </a:solidFill>
              </a:rPr>
              <a:t> </a:t>
            </a:r>
          </a:p>
        </p:txBody>
      </p:sp>
    </p:spTree>
    <p:extLst>
      <p:ext uri="{BB962C8B-B14F-4D97-AF65-F5344CB8AC3E}">
        <p14:creationId xmlns:p14="http://schemas.microsoft.com/office/powerpoint/2010/main" val="1415337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7BECC-EA5F-524D-9DCE-A5C8CECB9FBD}"/>
              </a:ext>
            </a:extLst>
          </p:cNvPr>
          <p:cNvSpPr>
            <a:spLocks noGrp="1"/>
          </p:cNvSpPr>
          <p:nvPr>
            <p:ph type="title"/>
          </p:nvPr>
        </p:nvSpPr>
        <p:spPr>
          <a:xfrm>
            <a:off x="0" y="40341"/>
            <a:ext cx="9144000" cy="1411941"/>
          </a:xfrm>
        </p:spPr>
        <p:txBody>
          <a:bodyPr/>
          <a:lstStyle/>
          <a:p>
            <a:br>
              <a:rPr lang="en-GB" sz="4400" dirty="0"/>
            </a:br>
            <a:r>
              <a:rPr lang="en-GB" sz="4800" b="1" dirty="0"/>
              <a:t>Keep the home language alive! </a:t>
            </a:r>
            <a:br>
              <a:rPr lang="en-GB" sz="4800" b="1" dirty="0"/>
            </a:br>
            <a:endParaRPr lang="en-US" sz="4800" b="1" dirty="0"/>
          </a:p>
        </p:txBody>
      </p:sp>
      <p:sp>
        <p:nvSpPr>
          <p:cNvPr id="5" name="Rectangle 4">
            <a:extLst>
              <a:ext uri="{FF2B5EF4-FFF2-40B4-BE49-F238E27FC236}">
                <a16:creationId xmlns:a16="http://schemas.microsoft.com/office/drawing/2014/main" id="{C4854DE6-1D3F-7B4C-98CE-0BF9EE03D326}"/>
              </a:ext>
            </a:extLst>
          </p:cNvPr>
          <p:cNvSpPr/>
          <p:nvPr/>
        </p:nvSpPr>
        <p:spPr>
          <a:xfrm>
            <a:off x="215516" y="1474133"/>
            <a:ext cx="8712968" cy="5539978"/>
          </a:xfrm>
          <a:prstGeom prst="rect">
            <a:avLst/>
          </a:prstGeom>
        </p:spPr>
        <p:txBody>
          <a:bodyPr wrap="square">
            <a:spAutoFit/>
          </a:bodyPr>
          <a:lstStyle/>
          <a:p>
            <a:pPr marL="285750" indent="-285750">
              <a:buFont typeface="Arial" panose="020B0604020202020204" pitchFamily="34" charset="0"/>
              <a:buChar char="•"/>
            </a:pPr>
            <a:r>
              <a:rPr lang="en-GB" sz="2800" dirty="0">
                <a:solidFill>
                  <a:schemeClr val="tx2"/>
                </a:solidFill>
              </a:rPr>
              <a:t>Bilingual signs and welcome walls, displays </a:t>
            </a:r>
          </a:p>
          <a:p>
            <a:pPr marL="285750" indent="-285750">
              <a:buFont typeface="Arial" panose="020B0604020202020204" pitchFamily="34" charset="0"/>
              <a:buChar char="•"/>
            </a:pPr>
            <a:endParaRPr lang="en-GB" sz="2800" dirty="0">
              <a:solidFill>
                <a:schemeClr val="tx2"/>
              </a:solidFill>
            </a:endParaRPr>
          </a:p>
          <a:p>
            <a:pPr marL="285750" indent="-285750">
              <a:buFont typeface="Arial" panose="020B0604020202020204" pitchFamily="34" charset="0"/>
              <a:buChar char="•"/>
            </a:pPr>
            <a:r>
              <a:rPr lang="en-GB" sz="2800" dirty="0">
                <a:solidFill>
                  <a:schemeClr val="tx2"/>
                </a:solidFill>
              </a:rPr>
              <a:t>Read books together in either language and talk about the pictures and ideas</a:t>
            </a:r>
          </a:p>
          <a:p>
            <a:pPr marL="285750" indent="-285750">
              <a:buFont typeface="Arial" panose="020B0604020202020204" pitchFamily="34" charset="0"/>
              <a:buChar char="•"/>
            </a:pPr>
            <a:endParaRPr lang="en-GB" sz="2800" dirty="0">
              <a:solidFill>
                <a:schemeClr val="tx2"/>
              </a:solidFill>
            </a:endParaRPr>
          </a:p>
          <a:p>
            <a:pPr marL="285750" indent="-285750">
              <a:buFont typeface="Arial" panose="020B0604020202020204" pitchFamily="34" charset="0"/>
              <a:buChar char="•"/>
            </a:pPr>
            <a:r>
              <a:rPr lang="en-GB" sz="2800" dirty="0">
                <a:solidFill>
                  <a:schemeClr val="tx2"/>
                </a:solidFill>
              </a:rPr>
              <a:t>Make bilingual books of new words</a:t>
            </a:r>
          </a:p>
          <a:p>
            <a:pPr marL="285750" indent="-285750">
              <a:buFont typeface="Arial" panose="020B0604020202020204" pitchFamily="34" charset="0"/>
              <a:buChar char="•"/>
            </a:pPr>
            <a:endParaRPr lang="en-GB" sz="2800" dirty="0">
              <a:solidFill>
                <a:schemeClr val="tx2"/>
              </a:solidFill>
            </a:endParaRPr>
          </a:p>
          <a:p>
            <a:pPr marL="285750" indent="-285750">
              <a:buFont typeface="Arial" panose="020B0604020202020204" pitchFamily="34" charset="0"/>
              <a:buChar char="•"/>
            </a:pPr>
            <a:r>
              <a:rPr lang="en-GB" sz="2800" dirty="0">
                <a:solidFill>
                  <a:schemeClr val="tx2"/>
                </a:solidFill>
              </a:rPr>
              <a:t>Celebrate the language – make sure the child is proud to be a speaker  of two or more languages</a:t>
            </a:r>
          </a:p>
          <a:p>
            <a:pPr marL="285750" indent="-285750">
              <a:buFont typeface="Arial" panose="020B0604020202020204" pitchFamily="34" charset="0"/>
              <a:buChar char="•"/>
            </a:pPr>
            <a:endParaRPr lang="en-GB" sz="2800" dirty="0">
              <a:solidFill>
                <a:schemeClr val="tx2"/>
              </a:solidFill>
            </a:endParaRPr>
          </a:p>
          <a:p>
            <a:pPr marL="285750" indent="-285750">
              <a:buFont typeface="Arial" panose="020B0604020202020204" pitchFamily="34" charset="0"/>
              <a:buChar char="•"/>
            </a:pPr>
            <a:r>
              <a:rPr lang="en-GB" sz="2800" dirty="0">
                <a:solidFill>
                  <a:schemeClr val="tx2"/>
                </a:solidFill>
              </a:rPr>
              <a:t>Involve the parents </a:t>
            </a:r>
          </a:p>
          <a:p>
            <a:endParaRPr lang="en-GB" sz="2800" dirty="0">
              <a:solidFill>
                <a:schemeClr val="tx2"/>
              </a:solidFill>
            </a:endParaRPr>
          </a:p>
          <a:p>
            <a:endParaRPr lang="en-GB" dirty="0"/>
          </a:p>
        </p:txBody>
      </p:sp>
      <p:pic>
        <p:nvPicPr>
          <p:cNvPr id="1026" name="Picture 2" descr="dual language books | English Language Learners / Dual Language Learners /  Multicultural Education Support - Language Lizard Blog">
            <a:extLst>
              <a:ext uri="{FF2B5EF4-FFF2-40B4-BE49-F238E27FC236}">
                <a16:creationId xmlns:a16="http://schemas.microsoft.com/office/drawing/2014/main" id="{1A0E51E1-FEC0-8741-A582-51A965734D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5157192"/>
            <a:ext cx="1527696" cy="1535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9893375"/>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Infusion">
  <a:themeElements>
    <a:clrScheme name="Infusion">
      <a:dk1>
        <a:sysClr val="windowText" lastClr="000000"/>
      </a:dk1>
      <a:lt1>
        <a:sysClr val="window" lastClr="FFFFFF"/>
      </a:lt1>
      <a:dk2>
        <a:srgbClr val="2F1F58"/>
      </a:dk2>
      <a:lt2>
        <a:srgbClr val="B7A9E0"/>
      </a:lt2>
      <a:accent1>
        <a:srgbClr val="8C73D0"/>
      </a:accent1>
      <a:accent2>
        <a:srgbClr val="C2E8C4"/>
      </a:accent2>
      <a:accent3>
        <a:srgbClr val="C5A6E8"/>
      </a:accent3>
      <a:accent4>
        <a:srgbClr val="B45EC7"/>
      </a:accent4>
      <a:accent5>
        <a:srgbClr val="9FDAFB"/>
      </a:accent5>
      <a:accent6>
        <a:srgbClr val="95C5B0"/>
      </a:accent6>
      <a:hlink>
        <a:srgbClr val="744AE0"/>
      </a:hlink>
      <a:folHlink>
        <a:srgbClr val="8D8AD1"/>
      </a:folHlink>
    </a:clrScheme>
    <a:fontScheme name="Infusion">
      <a:majorFont>
        <a:latin typeface="Mistral"/>
        <a:ea typeface=""/>
        <a:cs typeface=""/>
        <a:font script="Jpan" typeface="ＤＦＰ行書体"/>
        <a:font script="Hans" typeface="宋体"/>
        <a:font script="Hant" typeface="新細明體"/>
      </a:majorFont>
      <a:minorFont>
        <a:latin typeface="Candara"/>
        <a:ea typeface=""/>
        <a:cs typeface=""/>
        <a:font script="Jpan" typeface="メイリオ"/>
        <a:font script="Hans" typeface="宋体"/>
        <a:font script="Hant" typeface="新細明體"/>
      </a:minorFont>
    </a:fontScheme>
    <a:fmtScheme name="Infusion">
      <a:fillStyleLst>
        <a:solidFill>
          <a:schemeClr val="phClr"/>
        </a:solidFill>
        <a:blipFill rotWithShape="1">
          <a:blip xmlns:r="http://schemas.openxmlformats.org/officeDocument/2006/relationships" r:embed="rId1">
            <a:duotone>
              <a:schemeClr val="phClr">
                <a:shade val="70000"/>
                <a:satMod val="120000"/>
              </a:schemeClr>
              <a:schemeClr val="phClr">
                <a:tint val="70000"/>
                <a:satMod val="300000"/>
                <a:lumMod val="125000"/>
              </a:schemeClr>
            </a:duotone>
          </a:blip>
          <a:tile tx="0" ty="0" sx="50000" sy="50000" flip="none" algn="tl"/>
        </a:blipFill>
        <a:blipFill rotWithShape="1">
          <a:blip xmlns:r="http://schemas.openxmlformats.org/officeDocument/2006/relationships" r:embed="rId2">
            <a:duotone>
              <a:schemeClr val="phClr">
                <a:shade val="70000"/>
                <a:satMod val="120000"/>
              </a:schemeClr>
              <a:schemeClr val="phClr">
                <a:tint val="70000"/>
                <a:satMod val="135000"/>
              </a:schemeClr>
            </a:duotone>
          </a:blip>
          <a:tile tx="0" ty="0" sx="40000" sy="40000" flip="none" algn="tl"/>
        </a:blipFill>
      </a:fillStyleLst>
      <a:lnStyleLst>
        <a:ln w="38100" cap="flat" cmpd="sng" algn="ctr">
          <a:solidFill>
            <a:schemeClr val="phClr">
              <a:alpha val="70000"/>
              <a:satMod val="105000"/>
            </a:schemeClr>
          </a:solidFill>
          <a:prstDash val="solid"/>
          <a:miter/>
        </a:ln>
        <a:ln w="50800" cap="flat" cmpd="sng" algn="ctr">
          <a:solidFill>
            <a:schemeClr val="phClr">
              <a:alpha val="50000"/>
            </a:schemeClr>
          </a:solidFill>
          <a:prstDash val="solid"/>
          <a:miter/>
        </a:ln>
        <a:ln w="88900" cap="flat" cmpd="sng" algn="ctr">
          <a:solidFill>
            <a:schemeClr val="phClr">
              <a:alpha val="40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innerShdw blurRad="190500" dir="13500000">
              <a:srgbClr val="000000">
                <a:alpha val="50000"/>
              </a:srgbClr>
            </a:innerShdw>
            <a:outerShdw blurRad="38100" dist="25400" dir="5400000" rotWithShape="0">
              <a:srgbClr val="000000">
                <a:alpha val="50000"/>
              </a:srgbClr>
            </a:outerShdw>
          </a:effectLst>
        </a:effectStyle>
      </a:effectStyleLst>
      <a:bgFillStyleLst>
        <a:blipFill rotWithShape="1">
          <a:blip xmlns:r="http://schemas.openxmlformats.org/officeDocument/2006/relationships" r:embed="rId3">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4">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5">
            <a:duotone>
              <a:schemeClr val="phClr">
                <a:shade val="70000"/>
                <a:satMod val="500000"/>
                <a:lumMod val="50000"/>
              </a:schemeClr>
              <a:schemeClr val="phClr">
                <a:satMod val="800000"/>
                <a:lum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11489</TotalTime>
  <Words>769</Words>
  <Application>Microsoft Macintosh PowerPoint</Application>
  <PresentationFormat>On-screen Show (4:3)</PresentationFormat>
  <Paragraphs>133</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Candara</vt:lpstr>
      <vt:lpstr>Gill Sans MT</vt:lpstr>
      <vt:lpstr>Helvetica</vt:lpstr>
      <vt:lpstr>Mistral</vt:lpstr>
      <vt:lpstr>Infusion</vt:lpstr>
      <vt:lpstr>Supporting young children with  English as an Additional Language</vt:lpstr>
      <vt:lpstr>Who are our children with EAL?</vt:lpstr>
      <vt:lpstr>Who are our children with EAL ? </vt:lpstr>
      <vt:lpstr>Distinctiveness of EAL </vt:lpstr>
      <vt:lpstr>Settling in…..</vt:lpstr>
      <vt:lpstr>Early stages of acquiring English </vt:lpstr>
      <vt:lpstr>The importance of EAL Assessment </vt:lpstr>
      <vt:lpstr> Importance of home language  </vt:lpstr>
      <vt:lpstr> Keep the home language alive!  </vt:lpstr>
      <vt:lpstr>Speaking and listening focus </vt:lpstr>
      <vt:lpstr>Barrier Games </vt:lpstr>
      <vt:lpstr> Talk! Talk! Talk! Talk!   </vt:lpstr>
      <vt:lpstr>To embed – children need to “hear it” and “say it” again and again and again…</vt:lpstr>
      <vt:lpstr>Supporting the parents </vt:lpstr>
      <vt:lpstr>Review and action planning </vt:lpstr>
      <vt:lpstr>Websites </vt:lpstr>
      <vt:lpstr>Contact 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pupils with English as an Additional Language in  EYFS  </dc:title>
  <dc:creator>Sejal Payne</dc:creator>
  <cp:lastModifiedBy>Sejal Payne</cp:lastModifiedBy>
  <cp:revision>87</cp:revision>
  <cp:lastPrinted>2021-09-20T14:10:08Z</cp:lastPrinted>
  <dcterms:created xsi:type="dcterms:W3CDTF">2020-04-16T18:34:23Z</dcterms:created>
  <dcterms:modified xsi:type="dcterms:W3CDTF">2021-09-21T13:34:09Z</dcterms:modified>
</cp:coreProperties>
</file>