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26"/>
  </p:notesMasterIdLst>
  <p:sldIdLst>
    <p:sldId id="256" r:id="rId2"/>
    <p:sldId id="507" r:id="rId3"/>
    <p:sldId id="474" r:id="rId4"/>
    <p:sldId id="501" r:id="rId5"/>
    <p:sldId id="508" r:id="rId6"/>
    <p:sldId id="263" r:id="rId7"/>
    <p:sldId id="476" r:id="rId8"/>
    <p:sldId id="475" r:id="rId9"/>
    <p:sldId id="479" r:id="rId10"/>
    <p:sldId id="478" r:id="rId11"/>
    <p:sldId id="480" r:id="rId12"/>
    <p:sldId id="484" r:id="rId13"/>
    <p:sldId id="481" r:id="rId14"/>
    <p:sldId id="483" r:id="rId15"/>
    <p:sldId id="482" r:id="rId16"/>
    <p:sldId id="493" r:id="rId17"/>
    <p:sldId id="477" r:id="rId18"/>
    <p:sldId id="485" r:id="rId19"/>
    <p:sldId id="486" r:id="rId20"/>
    <p:sldId id="487" r:id="rId21"/>
    <p:sldId id="492" r:id="rId22"/>
    <p:sldId id="494" r:id="rId23"/>
    <p:sldId id="490" r:id="rId24"/>
    <p:sldId id="4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82"/>
    <p:restoredTop sz="94620"/>
  </p:normalViewPr>
  <p:slideViewPr>
    <p:cSldViewPr snapToGrid="0" snapToObjects="1">
      <p:cViewPr varScale="1">
        <p:scale>
          <a:sx n="82" d="100"/>
          <a:sy n="82" d="100"/>
        </p:scale>
        <p:origin x="336"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p:scale>
          <a:sx n="121" d="100"/>
          <a:sy n="121" d="100"/>
        </p:scale>
        <p:origin x="2512" y="-6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50411-38AD-0641-A414-AD8DDBC96A34}"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GB"/>
        </a:p>
      </dgm:t>
    </dgm:pt>
    <dgm:pt modelId="{3E8F2C16-1FB6-7F44-9F45-644CE2599A67}">
      <dgm:prSet phldrT="[Text]"/>
      <dgm:spPr>
        <a:solidFill>
          <a:schemeClr val="accent4">
            <a:lumMod val="20000"/>
            <a:lumOff val="80000"/>
          </a:schemeClr>
        </a:solidFill>
      </dgm:spPr>
      <dgm:t>
        <a:bodyPr/>
        <a:lstStyle/>
        <a:p>
          <a:r>
            <a:rPr lang="en-US" dirty="0">
              <a:solidFill>
                <a:schemeClr val="tx2">
                  <a:lumMod val="25000"/>
                </a:schemeClr>
              </a:solidFill>
              <a:latin typeface="Avenir Next" panose="020B0503020202020204" pitchFamily="34" charset="0"/>
            </a:rPr>
            <a:t>Case Study One: Child A</a:t>
          </a:r>
          <a:endParaRPr lang="en-GB" dirty="0">
            <a:solidFill>
              <a:schemeClr val="tx2">
                <a:lumMod val="25000"/>
              </a:schemeClr>
            </a:solidFill>
          </a:endParaRPr>
        </a:p>
      </dgm:t>
    </dgm:pt>
    <dgm:pt modelId="{F71448AB-4DFE-D842-8FF8-E6B9EFFACFF7}" type="parTrans" cxnId="{A37929B3-5659-EF4D-B5F7-B6870B58A257}">
      <dgm:prSet/>
      <dgm:spPr/>
      <dgm:t>
        <a:bodyPr/>
        <a:lstStyle/>
        <a:p>
          <a:endParaRPr lang="en-GB"/>
        </a:p>
      </dgm:t>
    </dgm:pt>
    <dgm:pt modelId="{67087A07-702E-D640-BD7A-D1DEAC319CB9}" type="sibTrans" cxnId="{A37929B3-5659-EF4D-B5F7-B6870B58A257}">
      <dgm:prSet/>
      <dgm:spPr/>
      <dgm:t>
        <a:bodyPr/>
        <a:lstStyle/>
        <a:p>
          <a:endParaRPr lang="en-GB"/>
        </a:p>
      </dgm:t>
    </dgm:pt>
    <dgm:pt modelId="{F8588481-8E03-FA45-A272-648195C335F3}">
      <dgm:prSet phldrT="[Text]"/>
      <dgm:spPr/>
      <dgm:t>
        <a:bodyPr/>
        <a:lstStyle/>
        <a:p>
          <a:pPr algn="ctr"/>
          <a:r>
            <a:rPr lang="en-GB" dirty="0">
              <a:solidFill>
                <a:schemeClr val="tx2">
                  <a:lumMod val="25000"/>
                </a:schemeClr>
              </a:solidFill>
              <a:latin typeface="Avenir Next" panose="020B0503020202020204" pitchFamily="34" charset="0"/>
            </a:rPr>
            <a:t>Positive relationships</a:t>
          </a:r>
        </a:p>
      </dgm:t>
    </dgm:pt>
    <dgm:pt modelId="{B922AF70-7EF0-774A-B30F-27B139022929}" type="parTrans" cxnId="{D827461C-C668-874B-A9EE-88FC312FA295}">
      <dgm:prSet/>
      <dgm:spPr/>
      <dgm:t>
        <a:bodyPr/>
        <a:lstStyle/>
        <a:p>
          <a:endParaRPr lang="en-GB"/>
        </a:p>
      </dgm:t>
    </dgm:pt>
    <dgm:pt modelId="{10BF81F7-6C03-5F48-BFBE-998D9E1C78C5}" type="sibTrans" cxnId="{D827461C-C668-874B-A9EE-88FC312FA295}">
      <dgm:prSet/>
      <dgm:spPr/>
      <dgm:t>
        <a:bodyPr/>
        <a:lstStyle/>
        <a:p>
          <a:endParaRPr lang="en-GB"/>
        </a:p>
      </dgm:t>
    </dgm:pt>
    <dgm:pt modelId="{9E72CCF9-CE19-1D4A-98E7-FD04A39A310C}">
      <dgm:prSet phldrT="[Text]"/>
      <dgm:spPr/>
      <dgm:t>
        <a:bodyPr/>
        <a:lstStyle/>
        <a:p>
          <a:r>
            <a:rPr lang="en-GB" dirty="0">
              <a:solidFill>
                <a:schemeClr val="tx2">
                  <a:lumMod val="25000"/>
                </a:schemeClr>
              </a:solidFill>
              <a:latin typeface="Avenir Next" panose="020B0503020202020204" pitchFamily="34" charset="0"/>
            </a:rPr>
            <a:t>Enabling environments</a:t>
          </a:r>
        </a:p>
      </dgm:t>
    </dgm:pt>
    <dgm:pt modelId="{F4A309D8-18A3-F549-A43C-D4E2C30234AE}" type="parTrans" cxnId="{1C8C1111-767C-A441-84A5-E6B6135EF0D2}">
      <dgm:prSet/>
      <dgm:spPr/>
      <dgm:t>
        <a:bodyPr/>
        <a:lstStyle/>
        <a:p>
          <a:endParaRPr lang="en-GB"/>
        </a:p>
      </dgm:t>
    </dgm:pt>
    <dgm:pt modelId="{414C41E9-7567-3647-A0A6-7FB31114CFB3}" type="sibTrans" cxnId="{1C8C1111-767C-A441-84A5-E6B6135EF0D2}">
      <dgm:prSet/>
      <dgm:spPr/>
      <dgm:t>
        <a:bodyPr/>
        <a:lstStyle/>
        <a:p>
          <a:endParaRPr lang="en-GB"/>
        </a:p>
      </dgm:t>
    </dgm:pt>
    <dgm:pt modelId="{407C232E-8A54-9445-94CE-CDC79C942117}">
      <dgm:prSet phldrT="[Text]"/>
      <dgm:spPr/>
      <dgm:t>
        <a:bodyPr/>
        <a:lstStyle/>
        <a:p>
          <a:r>
            <a:rPr lang="en-GB" dirty="0">
              <a:solidFill>
                <a:schemeClr val="tx2">
                  <a:lumMod val="25000"/>
                </a:schemeClr>
              </a:solidFill>
              <a:latin typeface="Avenir Next" panose="020B0503020202020204" pitchFamily="34" charset="0"/>
            </a:rPr>
            <a:t>Unique Child</a:t>
          </a:r>
        </a:p>
      </dgm:t>
    </dgm:pt>
    <dgm:pt modelId="{7982113B-FF37-404E-B0F9-6EB7B3EB137C}" type="parTrans" cxnId="{1F78D786-2C89-AF43-A918-8575134A5274}">
      <dgm:prSet/>
      <dgm:spPr/>
      <dgm:t>
        <a:bodyPr/>
        <a:lstStyle/>
        <a:p>
          <a:endParaRPr lang="en-GB"/>
        </a:p>
      </dgm:t>
    </dgm:pt>
    <dgm:pt modelId="{FE33B7AA-4F66-0D41-904B-31701B4CF28C}" type="sibTrans" cxnId="{1F78D786-2C89-AF43-A918-8575134A5274}">
      <dgm:prSet/>
      <dgm:spPr/>
      <dgm:t>
        <a:bodyPr/>
        <a:lstStyle/>
        <a:p>
          <a:endParaRPr lang="en-GB"/>
        </a:p>
      </dgm:t>
    </dgm:pt>
    <dgm:pt modelId="{C4351981-DD56-F847-8668-402197C7826D}">
      <dgm:prSet/>
      <dgm:spPr/>
      <dgm:t>
        <a:bodyPr/>
        <a:lstStyle/>
        <a:p>
          <a:pPr algn="l"/>
          <a:endParaRPr lang="en-GB"/>
        </a:p>
      </dgm:t>
    </dgm:pt>
    <dgm:pt modelId="{71103FFC-E5A0-1547-AB62-BDEAA4605F47}" type="parTrans" cxnId="{03D6E1D9-F24D-2949-AA43-DC3E74F5F25B}">
      <dgm:prSet/>
      <dgm:spPr/>
      <dgm:t>
        <a:bodyPr/>
        <a:lstStyle/>
        <a:p>
          <a:endParaRPr lang="en-GB"/>
        </a:p>
      </dgm:t>
    </dgm:pt>
    <dgm:pt modelId="{C4D56524-0072-1046-9441-34812DD9BC02}" type="sibTrans" cxnId="{03D6E1D9-F24D-2949-AA43-DC3E74F5F25B}">
      <dgm:prSet/>
      <dgm:spPr/>
      <dgm:t>
        <a:bodyPr/>
        <a:lstStyle/>
        <a:p>
          <a:endParaRPr lang="en-GB"/>
        </a:p>
      </dgm:t>
    </dgm:pt>
    <dgm:pt modelId="{3343AA7C-1F03-8745-A779-13E70615082B}" type="pres">
      <dgm:prSet presAssocID="{79E50411-38AD-0641-A414-AD8DDBC96A34}" presName="Name0" presStyleCnt="0">
        <dgm:presLayoutVars>
          <dgm:chMax val="1"/>
          <dgm:dir/>
          <dgm:animLvl val="ctr"/>
          <dgm:resizeHandles val="exact"/>
        </dgm:presLayoutVars>
      </dgm:prSet>
      <dgm:spPr/>
    </dgm:pt>
    <dgm:pt modelId="{D7DAE73F-6749-BA43-A62B-B43FD1770520}" type="pres">
      <dgm:prSet presAssocID="{3E8F2C16-1FB6-7F44-9F45-644CE2599A67}" presName="centerShape" presStyleLbl="node0" presStyleIdx="0" presStyleCnt="1"/>
      <dgm:spPr/>
    </dgm:pt>
    <dgm:pt modelId="{8370AA71-B4D2-2745-95F1-9D6D242FE543}" type="pres">
      <dgm:prSet presAssocID="{B922AF70-7EF0-774A-B30F-27B139022929}" presName="parTrans" presStyleLbl="sibTrans2D1" presStyleIdx="0" presStyleCnt="3"/>
      <dgm:spPr/>
    </dgm:pt>
    <dgm:pt modelId="{ECB0E59F-7793-884E-8215-54F81C0401F7}" type="pres">
      <dgm:prSet presAssocID="{B922AF70-7EF0-774A-B30F-27B139022929}" presName="connectorText" presStyleLbl="sibTrans2D1" presStyleIdx="0" presStyleCnt="3"/>
      <dgm:spPr/>
    </dgm:pt>
    <dgm:pt modelId="{E6209E2D-2697-E54B-8A23-B767CD319118}" type="pres">
      <dgm:prSet presAssocID="{F8588481-8E03-FA45-A272-648195C335F3}" presName="node" presStyleLbl="node1" presStyleIdx="0" presStyleCnt="3">
        <dgm:presLayoutVars>
          <dgm:bulletEnabled val="1"/>
        </dgm:presLayoutVars>
      </dgm:prSet>
      <dgm:spPr/>
    </dgm:pt>
    <dgm:pt modelId="{CA90B77D-40FA-F640-A12D-CEAD2AB513BC}" type="pres">
      <dgm:prSet presAssocID="{F4A309D8-18A3-F549-A43C-D4E2C30234AE}" presName="parTrans" presStyleLbl="sibTrans2D1" presStyleIdx="1" presStyleCnt="3"/>
      <dgm:spPr/>
    </dgm:pt>
    <dgm:pt modelId="{3CAD7854-0C51-A545-AF98-DCACA6794807}" type="pres">
      <dgm:prSet presAssocID="{F4A309D8-18A3-F549-A43C-D4E2C30234AE}" presName="connectorText" presStyleLbl="sibTrans2D1" presStyleIdx="1" presStyleCnt="3"/>
      <dgm:spPr/>
    </dgm:pt>
    <dgm:pt modelId="{1A5094A4-2A88-644A-994A-F4B105B0ABB2}" type="pres">
      <dgm:prSet presAssocID="{9E72CCF9-CE19-1D4A-98E7-FD04A39A310C}" presName="node" presStyleLbl="node1" presStyleIdx="1" presStyleCnt="3">
        <dgm:presLayoutVars>
          <dgm:bulletEnabled val="1"/>
        </dgm:presLayoutVars>
      </dgm:prSet>
      <dgm:spPr/>
    </dgm:pt>
    <dgm:pt modelId="{F7292E70-0FCC-034B-9817-92C8975CF4CC}" type="pres">
      <dgm:prSet presAssocID="{7982113B-FF37-404E-B0F9-6EB7B3EB137C}" presName="parTrans" presStyleLbl="sibTrans2D1" presStyleIdx="2" presStyleCnt="3"/>
      <dgm:spPr/>
    </dgm:pt>
    <dgm:pt modelId="{66A8E7F8-3E46-294E-A745-113347F794DC}" type="pres">
      <dgm:prSet presAssocID="{7982113B-FF37-404E-B0F9-6EB7B3EB137C}" presName="connectorText" presStyleLbl="sibTrans2D1" presStyleIdx="2" presStyleCnt="3"/>
      <dgm:spPr/>
    </dgm:pt>
    <dgm:pt modelId="{1BDB777C-851A-5746-91B3-7912F6F64153}" type="pres">
      <dgm:prSet presAssocID="{407C232E-8A54-9445-94CE-CDC79C942117}" presName="node" presStyleLbl="node1" presStyleIdx="2" presStyleCnt="3">
        <dgm:presLayoutVars>
          <dgm:bulletEnabled val="1"/>
        </dgm:presLayoutVars>
      </dgm:prSet>
      <dgm:spPr/>
    </dgm:pt>
  </dgm:ptLst>
  <dgm:cxnLst>
    <dgm:cxn modelId="{1C8C1111-767C-A441-84A5-E6B6135EF0D2}" srcId="{3E8F2C16-1FB6-7F44-9F45-644CE2599A67}" destId="{9E72CCF9-CE19-1D4A-98E7-FD04A39A310C}" srcOrd="1" destOrd="0" parTransId="{F4A309D8-18A3-F549-A43C-D4E2C30234AE}" sibTransId="{414C41E9-7567-3647-A0A6-7FB31114CFB3}"/>
    <dgm:cxn modelId="{ED8F9A16-8ECF-9049-8372-33B0CEEF60EB}" type="presOf" srcId="{F4A309D8-18A3-F549-A43C-D4E2C30234AE}" destId="{3CAD7854-0C51-A545-AF98-DCACA6794807}" srcOrd="1" destOrd="0" presId="urn:microsoft.com/office/officeart/2005/8/layout/radial5"/>
    <dgm:cxn modelId="{D827461C-C668-874B-A9EE-88FC312FA295}" srcId="{3E8F2C16-1FB6-7F44-9F45-644CE2599A67}" destId="{F8588481-8E03-FA45-A272-648195C335F3}" srcOrd="0" destOrd="0" parTransId="{B922AF70-7EF0-774A-B30F-27B139022929}" sibTransId="{10BF81F7-6C03-5F48-BFBE-998D9E1C78C5}"/>
    <dgm:cxn modelId="{B3CE3D25-8559-734A-8540-2FC69821CE56}" type="presOf" srcId="{7982113B-FF37-404E-B0F9-6EB7B3EB137C}" destId="{66A8E7F8-3E46-294E-A745-113347F794DC}" srcOrd="1" destOrd="0" presId="urn:microsoft.com/office/officeart/2005/8/layout/radial5"/>
    <dgm:cxn modelId="{54360B38-1045-7B46-A34E-CE7922F13E8F}" type="presOf" srcId="{C4351981-DD56-F847-8668-402197C7826D}" destId="{E6209E2D-2697-E54B-8A23-B767CD319118}" srcOrd="0" destOrd="1" presId="urn:microsoft.com/office/officeart/2005/8/layout/radial5"/>
    <dgm:cxn modelId="{312FD55C-D130-7B45-A94F-F7D8479DBE8D}" type="presOf" srcId="{B922AF70-7EF0-774A-B30F-27B139022929}" destId="{8370AA71-B4D2-2745-95F1-9D6D242FE543}" srcOrd="0" destOrd="0" presId="urn:microsoft.com/office/officeart/2005/8/layout/radial5"/>
    <dgm:cxn modelId="{9F2A367F-7E7E-4F4B-B988-8B1CADF84F5F}" type="presOf" srcId="{F4A309D8-18A3-F549-A43C-D4E2C30234AE}" destId="{CA90B77D-40FA-F640-A12D-CEAD2AB513BC}" srcOrd="0" destOrd="0" presId="urn:microsoft.com/office/officeart/2005/8/layout/radial5"/>
    <dgm:cxn modelId="{1F78D786-2C89-AF43-A918-8575134A5274}" srcId="{3E8F2C16-1FB6-7F44-9F45-644CE2599A67}" destId="{407C232E-8A54-9445-94CE-CDC79C942117}" srcOrd="2" destOrd="0" parTransId="{7982113B-FF37-404E-B0F9-6EB7B3EB137C}" sibTransId="{FE33B7AA-4F66-0D41-904B-31701B4CF28C}"/>
    <dgm:cxn modelId="{A6343A89-86A6-EA47-A6F3-C0A2104FB8DA}" type="presOf" srcId="{F8588481-8E03-FA45-A272-648195C335F3}" destId="{E6209E2D-2697-E54B-8A23-B767CD319118}" srcOrd="0" destOrd="0" presId="urn:microsoft.com/office/officeart/2005/8/layout/radial5"/>
    <dgm:cxn modelId="{A37929B3-5659-EF4D-B5F7-B6870B58A257}" srcId="{79E50411-38AD-0641-A414-AD8DDBC96A34}" destId="{3E8F2C16-1FB6-7F44-9F45-644CE2599A67}" srcOrd="0" destOrd="0" parTransId="{F71448AB-4DFE-D842-8FF8-E6B9EFFACFF7}" sibTransId="{67087A07-702E-D640-BD7A-D1DEAC319CB9}"/>
    <dgm:cxn modelId="{27A0DEB3-234B-4544-BCED-9949B11F8D1C}" type="presOf" srcId="{7982113B-FF37-404E-B0F9-6EB7B3EB137C}" destId="{F7292E70-0FCC-034B-9817-92C8975CF4CC}" srcOrd="0" destOrd="0" presId="urn:microsoft.com/office/officeart/2005/8/layout/radial5"/>
    <dgm:cxn modelId="{9882D3C0-2665-5446-AE3D-F40346447BA1}" type="presOf" srcId="{79E50411-38AD-0641-A414-AD8DDBC96A34}" destId="{3343AA7C-1F03-8745-A779-13E70615082B}" srcOrd="0" destOrd="0" presId="urn:microsoft.com/office/officeart/2005/8/layout/radial5"/>
    <dgm:cxn modelId="{734622C5-40C0-BE44-90D7-662E2C5489FB}" type="presOf" srcId="{B922AF70-7EF0-774A-B30F-27B139022929}" destId="{ECB0E59F-7793-884E-8215-54F81C0401F7}" srcOrd="1" destOrd="0" presId="urn:microsoft.com/office/officeart/2005/8/layout/radial5"/>
    <dgm:cxn modelId="{A9B19DD0-3F52-AE42-9D1B-7B1004F32CBD}" type="presOf" srcId="{9E72CCF9-CE19-1D4A-98E7-FD04A39A310C}" destId="{1A5094A4-2A88-644A-994A-F4B105B0ABB2}" srcOrd="0" destOrd="0" presId="urn:microsoft.com/office/officeart/2005/8/layout/radial5"/>
    <dgm:cxn modelId="{FFC9FED5-CD3A-D746-A4A4-5166EE1101B8}" type="presOf" srcId="{3E8F2C16-1FB6-7F44-9F45-644CE2599A67}" destId="{D7DAE73F-6749-BA43-A62B-B43FD1770520}" srcOrd="0" destOrd="0" presId="urn:microsoft.com/office/officeart/2005/8/layout/radial5"/>
    <dgm:cxn modelId="{03D6E1D9-F24D-2949-AA43-DC3E74F5F25B}" srcId="{F8588481-8E03-FA45-A272-648195C335F3}" destId="{C4351981-DD56-F847-8668-402197C7826D}" srcOrd="0" destOrd="0" parTransId="{71103FFC-E5A0-1547-AB62-BDEAA4605F47}" sibTransId="{C4D56524-0072-1046-9441-34812DD9BC02}"/>
    <dgm:cxn modelId="{41F3F7DC-2A9C-4442-B562-A783F84628C1}" type="presOf" srcId="{407C232E-8A54-9445-94CE-CDC79C942117}" destId="{1BDB777C-851A-5746-91B3-7912F6F64153}" srcOrd="0" destOrd="0" presId="urn:microsoft.com/office/officeart/2005/8/layout/radial5"/>
    <dgm:cxn modelId="{EB4239F8-2C08-E84D-AC6E-D66C93305815}" type="presParOf" srcId="{3343AA7C-1F03-8745-A779-13E70615082B}" destId="{D7DAE73F-6749-BA43-A62B-B43FD1770520}" srcOrd="0" destOrd="0" presId="urn:microsoft.com/office/officeart/2005/8/layout/radial5"/>
    <dgm:cxn modelId="{2C6EFCA7-09EE-AD43-8E6F-F627A026F3D7}" type="presParOf" srcId="{3343AA7C-1F03-8745-A779-13E70615082B}" destId="{8370AA71-B4D2-2745-95F1-9D6D242FE543}" srcOrd="1" destOrd="0" presId="urn:microsoft.com/office/officeart/2005/8/layout/radial5"/>
    <dgm:cxn modelId="{56AAE9C9-3F0A-BD4E-BF11-F54155CE5188}" type="presParOf" srcId="{8370AA71-B4D2-2745-95F1-9D6D242FE543}" destId="{ECB0E59F-7793-884E-8215-54F81C0401F7}" srcOrd="0" destOrd="0" presId="urn:microsoft.com/office/officeart/2005/8/layout/radial5"/>
    <dgm:cxn modelId="{7662D646-FBBD-A54B-B289-0ADF848B016F}" type="presParOf" srcId="{3343AA7C-1F03-8745-A779-13E70615082B}" destId="{E6209E2D-2697-E54B-8A23-B767CD319118}" srcOrd="2" destOrd="0" presId="urn:microsoft.com/office/officeart/2005/8/layout/radial5"/>
    <dgm:cxn modelId="{09F4AE5E-DEDE-CC4D-8EC3-96D82C6FB1D3}" type="presParOf" srcId="{3343AA7C-1F03-8745-A779-13E70615082B}" destId="{CA90B77D-40FA-F640-A12D-CEAD2AB513BC}" srcOrd="3" destOrd="0" presId="urn:microsoft.com/office/officeart/2005/8/layout/radial5"/>
    <dgm:cxn modelId="{F94C6247-596F-2340-8D2F-7FE831E409FE}" type="presParOf" srcId="{CA90B77D-40FA-F640-A12D-CEAD2AB513BC}" destId="{3CAD7854-0C51-A545-AF98-DCACA6794807}" srcOrd="0" destOrd="0" presId="urn:microsoft.com/office/officeart/2005/8/layout/radial5"/>
    <dgm:cxn modelId="{93CE5D44-E0E0-CB4F-935D-D9599F1686DB}" type="presParOf" srcId="{3343AA7C-1F03-8745-A779-13E70615082B}" destId="{1A5094A4-2A88-644A-994A-F4B105B0ABB2}" srcOrd="4" destOrd="0" presId="urn:microsoft.com/office/officeart/2005/8/layout/radial5"/>
    <dgm:cxn modelId="{C6BAB7CE-23A4-5A44-AA89-31E37C32FA2C}" type="presParOf" srcId="{3343AA7C-1F03-8745-A779-13E70615082B}" destId="{F7292E70-0FCC-034B-9817-92C8975CF4CC}" srcOrd="5" destOrd="0" presId="urn:microsoft.com/office/officeart/2005/8/layout/radial5"/>
    <dgm:cxn modelId="{C2721917-789E-0844-BED3-C9730BE40868}" type="presParOf" srcId="{F7292E70-0FCC-034B-9817-92C8975CF4CC}" destId="{66A8E7F8-3E46-294E-A745-113347F794DC}" srcOrd="0" destOrd="0" presId="urn:microsoft.com/office/officeart/2005/8/layout/radial5"/>
    <dgm:cxn modelId="{A9692E50-8611-CA41-B595-48EC438D1353}" type="presParOf" srcId="{3343AA7C-1F03-8745-A779-13E70615082B}" destId="{1BDB777C-851A-5746-91B3-7912F6F64153}"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50411-38AD-0641-A414-AD8DDBC96A34}"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GB"/>
        </a:p>
      </dgm:t>
    </dgm:pt>
    <dgm:pt modelId="{3E8F2C16-1FB6-7F44-9F45-644CE2599A67}">
      <dgm:prSet phldrT="[Text]"/>
      <dgm:spPr/>
      <dgm:t>
        <a:bodyPr/>
        <a:lstStyle/>
        <a:p>
          <a:r>
            <a:rPr lang="en-US" dirty="0">
              <a:solidFill>
                <a:schemeClr val="tx2">
                  <a:lumMod val="25000"/>
                </a:schemeClr>
              </a:solidFill>
              <a:latin typeface="Avenir Next" panose="020B0503020202020204" pitchFamily="34" charset="0"/>
            </a:rPr>
            <a:t>Case Study One: Child A</a:t>
          </a:r>
          <a:endParaRPr lang="en-GB" dirty="0">
            <a:solidFill>
              <a:schemeClr val="tx2">
                <a:lumMod val="25000"/>
              </a:schemeClr>
            </a:solidFill>
          </a:endParaRPr>
        </a:p>
      </dgm:t>
    </dgm:pt>
    <dgm:pt modelId="{F71448AB-4DFE-D842-8FF8-E6B9EFFACFF7}" type="parTrans" cxnId="{A37929B3-5659-EF4D-B5F7-B6870B58A257}">
      <dgm:prSet/>
      <dgm:spPr/>
      <dgm:t>
        <a:bodyPr/>
        <a:lstStyle/>
        <a:p>
          <a:endParaRPr lang="en-GB"/>
        </a:p>
      </dgm:t>
    </dgm:pt>
    <dgm:pt modelId="{67087A07-702E-D640-BD7A-D1DEAC319CB9}" type="sibTrans" cxnId="{A37929B3-5659-EF4D-B5F7-B6870B58A257}">
      <dgm:prSet/>
      <dgm:spPr/>
      <dgm:t>
        <a:bodyPr/>
        <a:lstStyle/>
        <a:p>
          <a:endParaRPr lang="en-GB"/>
        </a:p>
      </dgm:t>
    </dgm:pt>
    <dgm:pt modelId="{F8588481-8E03-FA45-A272-648195C335F3}">
      <dgm:prSet phldrT="[Text]"/>
      <dgm:spPr/>
      <dgm:t>
        <a:bodyPr/>
        <a:lstStyle/>
        <a:p>
          <a:pPr algn="ctr"/>
          <a:r>
            <a:rPr lang="en-GB" dirty="0">
              <a:solidFill>
                <a:schemeClr val="tx2">
                  <a:lumMod val="25000"/>
                </a:schemeClr>
              </a:solidFill>
              <a:latin typeface="Avenir Next" panose="020B0503020202020204" pitchFamily="34" charset="0"/>
            </a:rPr>
            <a:t>Positive relationships</a:t>
          </a:r>
        </a:p>
      </dgm:t>
    </dgm:pt>
    <dgm:pt modelId="{B922AF70-7EF0-774A-B30F-27B139022929}" type="parTrans" cxnId="{D827461C-C668-874B-A9EE-88FC312FA295}">
      <dgm:prSet/>
      <dgm:spPr/>
      <dgm:t>
        <a:bodyPr/>
        <a:lstStyle/>
        <a:p>
          <a:endParaRPr lang="en-GB"/>
        </a:p>
      </dgm:t>
    </dgm:pt>
    <dgm:pt modelId="{10BF81F7-6C03-5F48-BFBE-998D9E1C78C5}" type="sibTrans" cxnId="{D827461C-C668-874B-A9EE-88FC312FA295}">
      <dgm:prSet/>
      <dgm:spPr/>
      <dgm:t>
        <a:bodyPr/>
        <a:lstStyle/>
        <a:p>
          <a:endParaRPr lang="en-GB"/>
        </a:p>
      </dgm:t>
    </dgm:pt>
    <dgm:pt modelId="{9E72CCF9-CE19-1D4A-98E7-FD04A39A310C}">
      <dgm:prSet phldrT="[Text]"/>
      <dgm:spPr/>
      <dgm:t>
        <a:bodyPr/>
        <a:lstStyle/>
        <a:p>
          <a:r>
            <a:rPr lang="en-GB" dirty="0">
              <a:solidFill>
                <a:schemeClr val="tx2">
                  <a:lumMod val="25000"/>
                </a:schemeClr>
              </a:solidFill>
              <a:latin typeface="Avenir Next" panose="020B0503020202020204" pitchFamily="34" charset="0"/>
            </a:rPr>
            <a:t>Enabling environments</a:t>
          </a:r>
        </a:p>
      </dgm:t>
    </dgm:pt>
    <dgm:pt modelId="{F4A309D8-18A3-F549-A43C-D4E2C30234AE}" type="parTrans" cxnId="{1C8C1111-767C-A441-84A5-E6B6135EF0D2}">
      <dgm:prSet/>
      <dgm:spPr/>
      <dgm:t>
        <a:bodyPr/>
        <a:lstStyle/>
        <a:p>
          <a:endParaRPr lang="en-GB"/>
        </a:p>
      </dgm:t>
    </dgm:pt>
    <dgm:pt modelId="{414C41E9-7567-3647-A0A6-7FB31114CFB3}" type="sibTrans" cxnId="{1C8C1111-767C-A441-84A5-E6B6135EF0D2}">
      <dgm:prSet/>
      <dgm:spPr/>
      <dgm:t>
        <a:bodyPr/>
        <a:lstStyle/>
        <a:p>
          <a:endParaRPr lang="en-GB"/>
        </a:p>
      </dgm:t>
    </dgm:pt>
    <dgm:pt modelId="{407C232E-8A54-9445-94CE-CDC79C942117}">
      <dgm:prSet phldrT="[Text]"/>
      <dgm:spPr>
        <a:solidFill>
          <a:schemeClr val="accent1">
            <a:lumMod val="20000"/>
            <a:lumOff val="80000"/>
          </a:schemeClr>
        </a:solidFill>
      </dgm:spPr>
      <dgm:t>
        <a:bodyPr/>
        <a:lstStyle/>
        <a:p>
          <a:r>
            <a:rPr lang="en-GB" dirty="0">
              <a:solidFill>
                <a:schemeClr val="tx2">
                  <a:lumMod val="25000"/>
                </a:schemeClr>
              </a:solidFill>
              <a:latin typeface="Avenir Next" panose="020B0503020202020204" pitchFamily="34" charset="0"/>
            </a:rPr>
            <a:t>Unique Child</a:t>
          </a:r>
        </a:p>
      </dgm:t>
    </dgm:pt>
    <dgm:pt modelId="{7982113B-FF37-404E-B0F9-6EB7B3EB137C}" type="parTrans" cxnId="{1F78D786-2C89-AF43-A918-8575134A5274}">
      <dgm:prSet/>
      <dgm:spPr/>
      <dgm:t>
        <a:bodyPr/>
        <a:lstStyle/>
        <a:p>
          <a:endParaRPr lang="en-GB"/>
        </a:p>
      </dgm:t>
    </dgm:pt>
    <dgm:pt modelId="{FE33B7AA-4F66-0D41-904B-31701B4CF28C}" type="sibTrans" cxnId="{1F78D786-2C89-AF43-A918-8575134A5274}">
      <dgm:prSet/>
      <dgm:spPr/>
      <dgm:t>
        <a:bodyPr/>
        <a:lstStyle/>
        <a:p>
          <a:endParaRPr lang="en-GB"/>
        </a:p>
      </dgm:t>
    </dgm:pt>
    <dgm:pt modelId="{C4351981-DD56-F847-8668-402197C7826D}">
      <dgm:prSet/>
      <dgm:spPr/>
      <dgm:t>
        <a:bodyPr/>
        <a:lstStyle/>
        <a:p>
          <a:pPr algn="l"/>
          <a:endParaRPr lang="en-GB"/>
        </a:p>
      </dgm:t>
    </dgm:pt>
    <dgm:pt modelId="{71103FFC-E5A0-1547-AB62-BDEAA4605F47}" type="parTrans" cxnId="{03D6E1D9-F24D-2949-AA43-DC3E74F5F25B}">
      <dgm:prSet/>
      <dgm:spPr/>
      <dgm:t>
        <a:bodyPr/>
        <a:lstStyle/>
        <a:p>
          <a:endParaRPr lang="en-GB"/>
        </a:p>
      </dgm:t>
    </dgm:pt>
    <dgm:pt modelId="{C4D56524-0072-1046-9441-34812DD9BC02}" type="sibTrans" cxnId="{03D6E1D9-F24D-2949-AA43-DC3E74F5F25B}">
      <dgm:prSet/>
      <dgm:spPr/>
      <dgm:t>
        <a:bodyPr/>
        <a:lstStyle/>
        <a:p>
          <a:endParaRPr lang="en-GB"/>
        </a:p>
      </dgm:t>
    </dgm:pt>
    <dgm:pt modelId="{3343AA7C-1F03-8745-A779-13E70615082B}" type="pres">
      <dgm:prSet presAssocID="{79E50411-38AD-0641-A414-AD8DDBC96A34}" presName="Name0" presStyleCnt="0">
        <dgm:presLayoutVars>
          <dgm:chMax val="1"/>
          <dgm:dir/>
          <dgm:animLvl val="ctr"/>
          <dgm:resizeHandles val="exact"/>
        </dgm:presLayoutVars>
      </dgm:prSet>
      <dgm:spPr/>
    </dgm:pt>
    <dgm:pt modelId="{D7DAE73F-6749-BA43-A62B-B43FD1770520}" type="pres">
      <dgm:prSet presAssocID="{3E8F2C16-1FB6-7F44-9F45-644CE2599A67}" presName="centerShape" presStyleLbl="node0" presStyleIdx="0" presStyleCnt="1"/>
      <dgm:spPr/>
    </dgm:pt>
    <dgm:pt modelId="{8370AA71-B4D2-2745-95F1-9D6D242FE543}" type="pres">
      <dgm:prSet presAssocID="{B922AF70-7EF0-774A-B30F-27B139022929}" presName="parTrans" presStyleLbl="sibTrans2D1" presStyleIdx="0" presStyleCnt="3"/>
      <dgm:spPr/>
    </dgm:pt>
    <dgm:pt modelId="{ECB0E59F-7793-884E-8215-54F81C0401F7}" type="pres">
      <dgm:prSet presAssocID="{B922AF70-7EF0-774A-B30F-27B139022929}" presName="connectorText" presStyleLbl="sibTrans2D1" presStyleIdx="0" presStyleCnt="3"/>
      <dgm:spPr/>
    </dgm:pt>
    <dgm:pt modelId="{E6209E2D-2697-E54B-8A23-B767CD319118}" type="pres">
      <dgm:prSet presAssocID="{F8588481-8E03-FA45-A272-648195C335F3}" presName="node" presStyleLbl="node1" presStyleIdx="0" presStyleCnt="3">
        <dgm:presLayoutVars>
          <dgm:bulletEnabled val="1"/>
        </dgm:presLayoutVars>
      </dgm:prSet>
      <dgm:spPr/>
    </dgm:pt>
    <dgm:pt modelId="{CA90B77D-40FA-F640-A12D-CEAD2AB513BC}" type="pres">
      <dgm:prSet presAssocID="{F4A309D8-18A3-F549-A43C-D4E2C30234AE}" presName="parTrans" presStyleLbl="sibTrans2D1" presStyleIdx="1" presStyleCnt="3"/>
      <dgm:spPr/>
    </dgm:pt>
    <dgm:pt modelId="{3CAD7854-0C51-A545-AF98-DCACA6794807}" type="pres">
      <dgm:prSet presAssocID="{F4A309D8-18A3-F549-A43C-D4E2C30234AE}" presName="connectorText" presStyleLbl="sibTrans2D1" presStyleIdx="1" presStyleCnt="3"/>
      <dgm:spPr/>
    </dgm:pt>
    <dgm:pt modelId="{1A5094A4-2A88-644A-994A-F4B105B0ABB2}" type="pres">
      <dgm:prSet presAssocID="{9E72CCF9-CE19-1D4A-98E7-FD04A39A310C}" presName="node" presStyleLbl="node1" presStyleIdx="1" presStyleCnt="3">
        <dgm:presLayoutVars>
          <dgm:bulletEnabled val="1"/>
        </dgm:presLayoutVars>
      </dgm:prSet>
      <dgm:spPr/>
    </dgm:pt>
    <dgm:pt modelId="{F7292E70-0FCC-034B-9817-92C8975CF4CC}" type="pres">
      <dgm:prSet presAssocID="{7982113B-FF37-404E-B0F9-6EB7B3EB137C}" presName="parTrans" presStyleLbl="sibTrans2D1" presStyleIdx="2" presStyleCnt="3"/>
      <dgm:spPr/>
    </dgm:pt>
    <dgm:pt modelId="{66A8E7F8-3E46-294E-A745-113347F794DC}" type="pres">
      <dgm:prSet presAssocID="{7982113B-FF37-404E-B0F9-6EB7B3EB137C}" presName="connectorText" presStyleLbl="sibTrans2D1" presStyleIdx="2" presStyleCnt="3"/>
      <dgm:spPr/>
    </dgm:pt>
    <dgm:pt modelId="{1BDB777C-851A-5746-91B3-7912F6F64153}" type="pres">
      <dgm:prSet presAssocID="{407C232E-8A54-9445-94CE-CDC79C942117}" presName="node" presStyleLbl="node1" presStyleIdx="2" presStyleCnt="3">
        <dgm:presLayoutVars>
          <dgm:bulletEnabled val="1"/>
        </dgm:presLayoutVars>
      </dgm:prSet>
      <dgm:spPr/>
    </dgm:pt>
  </dgm:ptLst>
  <dgm:cxnLst>
    <dgm:cxn modelId="{1C8C1111-767C-A441-84A5-E6B6135EF0D2}" srcId="{3E8F2C16-1FB6-7F44-9F45-644CE2599A67}" destId="{9E72CCF9-CE19-1D4A-98E7-FD04A39A310C}" srcOrd="1" destOrd="0" parTransId="{F4A309D8-18A3-F549-A43C-D4E2C30234AE}" sibTransId="{414C41E9-7567-3647-A0A6-7FB31114CFB3}"/>
    <dgm:cxn modelId="{ED8F9A16-8ECF-9049-8372-33B0CEEF60EB}" type="presOf" srcId="{F4A309D8-18A3-F549-A43C-D4E2C30234AE}" destId="{3CAD7854-0C51-A545-AF98-DCACA6794807}" srcOrd="1" destOrd="0" presId="urn:microsoft.com/office/officeart/2005/8/layout/radial5"/>
    <dgm:cxn modelId="{D827461C-C668-874B-A9EE-88FC312FA295}" srcId="{3E8F2C16-1FB6-7F44-9F45-644CE2599A67}" destId="{F8588481-8E03-FA45-A272-648195C335F3}" srcOrd="0" destOrd="0" parTransId="{B922AF70-7EF0-774A-B30F-27B139022929}" sibTransId="{10BF81F7-6C03-5F48-BFBE-998D9E1C78C5}"/>
    <dgm:cxn modelId="{B3CE3D25-8559-734A-8540-2FC69821CE56}" type="presOf" srcId="{7982113B-FF37-404E-B0F9-6EB7B3EB137C}" destId="{66A8E7F8-3E46-294E-A745-113347F794DC}" srcOrd="1" destOrd="0" presId="urn:microsoft.com/office/officeart/2005/8/layout/radial5"/>
    <dgm:cxn modelId="{54360B38-1045-7B46-A34E-CE7922F13E8F}" type="presOf" srcId="{C4351981-DD56-F847-8668-402197C7826D}" destId="{E6209E2D-2697-E54B-8A23-B767CD319118}" srcOrd="0" destOrd="1" presId="urn:microsoft.com/office/officeart/2005/8/layout/radial5"/>
    <dgm:cxn modelId="{312FD55C-D130-7B45-A94F-F7D8479DBE8D}" type="presOf" srcId="{B922AF70-7EF0-774A-B30F-27B139022929}" destId="{8370AA71-B4D2-2745-95F1-9D6D242FE543}" srcOrd="0" destOrd="0" presId="urn:microsoft.com/office/officeart/2005/8/layout/radial5"/>
    <dgm:cxn modelId="{9F2A367F-7E7E-4F4B-B988-8B1CADF84F5F}" type="presOf" srcId="{F4A309D8-18A3-F549-A43C-D4E2C30234AE}" destId="{CA90B77D-40FA-F640-A12D-CEAD2AB513BC}" srcOrd="0" destOrd="0" presId="urn:microsoft.com/office/officeart/2005/8/layout/radial5"/>
    <dgm:cxn modelId="{1F78D786-2C89-AF43-A918-8575134A5274}" srcId="{3E8F2C16-1FB6-7F44-9F45-644CE2599A67}" destId="{407C232E-8A54-9445-94CE-CDC79C942117}" srcOrd="2" destOrd="0" parTransId="{7982113B-FF37-404E-B0F9-6EB7B3EB137C}" sibTransId="{FE33B7AA-4F66-0D41-904B-31701B4CF28C}"/>
    <dgm:cxn modelId="{A6343A89-86A6-EA47-A6F3-C0A2104FB8DA}" type="presOf" srcId="{F8588481-8E03-FA45-A272-648195C335F3}" destId="{E6209E2D-2697-E54B-8A23-B767CD319118}" srcOrd="0" destOrd="0" presId="urn:microsoft.com/office/officeart/2005/8/layout/radial5"/>
    <dgm:cxn modelId="{A37929B3-5659-EF4D-B5F7-B6870B58A257}" srcId="{79E50411-38AD-0641-A414-AD8DDBC96A34}" destId="{3E8F2C16-1FB6-7F44-9F45-644CE2599A67}" srcOrd="0" destOrd="0" parTransId="{F71448AB-4DFE-D842-8FF8-E6B9EFFACFF7}" sibTransId="{67087A07-702E-D640-BD7A-D1DEAC319CB9}"/>
    <dgm:cxn modelId="{27A0DEB3-234B-4544-BCED-9949B11F8D1C}" type="presOf" srcId="{7982113B-FF37-404E-B0F9-6EB7B3EB137C}" destId="{F7292E70-0FCC-034B-9817-92C8975CF4CC}" srcOrd="0" destOrd="0" presId="urn:microsoft.com/office/officeart/2005/8/layout/radial5"/>
    <dgm:cxn modelId="{9882D3C0-2665-5446-AE3D-F40346447BA1}" type="presOf" srcId="{79E50411-38AD-0641-A414-AD8DDBC96A34}" destId="{3343AA7C-1F03-8745-A779-13E70615082B}" srcOrd="0" destOrd="0" presId="urn:microsoft.com/office/officeart/2005/8/layout/radial5"/>
    <dgm:cxn modelId="{734622C5-40C0-BE44-90D7-662E2C5489FB}" type="presOf" srcId="{B922AF70-7EF0-774A-B30F-27B139022929}" destId="{ECB0E59F-7793-884E-8215-54F81C0401F7}" srcOrd="1" destOrd="0" presId="urn:microsoft.com/office/officeart/2005/8/layout/radial5"/>
    <dgm:cxn modelId="{A9B19DD0-3F52-AE42-9D1B-7B1004F32CBD}" type="presOf" srcId="{9E72CCF9-CE19-1D4A-98E7-FD04A39A310C}" destId="{1A5094A4-2A88-644A-994A-F4B105B0ABB2}" srcOrd="0" destOrd="0" presId="urn:microsoft.com/office/officeart/2005/8/layout/radial5"/>
    <dgm:cxn modelId="{FFC9FED5-CD3A-D746-A4A4-5166EE1101B8}" type="presOf" srcId="{3E8F2C16-1FB6-7F44-9F45-644CE2599A67}" destId="{D7DAE73F-6749-BA43-A62B-B43FD1770520}" srcOrd="0" destOrd="0" presId="urn:microsoft.com/office/officeart/2005/8/layout/radial5"/>
    <dgm:cxn modelId="{03D6E1D9-F24D-2949-AA43-DC3E74F5F25B}" srcId="{F8588481-8E03-FA45-A272-648195C335F3}" destId="{C4351981-DD56-F847-8668-402197C7826D}" srcOrd="0" destOrd="0" parTransId="{71103FFC-E5A0-1547-AB62-BDEAA4605F47}" sibTransId="{C4D56524-0072-1046-9441-34812DD9BC02}"/>
    <dgm:cxn modelId="{41F3F7DC-2A9C-4442-B562-A783F84628C1}" type="presOf" srcId="{407C232E-8A54-9445-94CE-CDC79C942117}" destId="{1BDB777C-851A-5746-91B3-7912F6F64153}" srcOrd="0" destOrd="0" presId="urn:microsoft.com/office/officeart/2005/8/layout/radial5"/>
    <dgm:cxn modelId="{EB4239F8-2C08-E84D-AC6E-D66C93305815}" type="presParOf" srcId="{3343AA7C-1F03-8745-A779-13E70615082B}" destId="{D7DAE73F-6749-BA43-A62B-B43FD1770520}" srcOrd="0" destOrd="0" presId="urn:microsoft.com/office/officeart/2005/8/layout/radial5"/>
    <dgm:cxn modelId="{2C6EFCA7-09EE-AD43-8E6F-F627A026F3D7}" type="presParOf" srcId="{3343AA7C-1F03-8745-A779-13E70615082B}" destId="{8370AA71-B4D2-2745-95F1-9D6D242FE543}" srcOrd="1" destOrd="0" presId="urn:microsoft.com/office/officeart/2005/8/layout/radial5"/>
    <dgm:cxn modelId="{56AAE9C9-3F0A-BD4E-BF11-F54155CE5188}" type="presParOf" srcId="{8370AA71-B4D2-2745-95F1-9D6D242FE543}" destId="{ECB0E59F-7793-884E-8215-54F81C0401F7}" srcOrd="0" destOrd="0" presId="urn:microsoft.com/office/officeart/2005/8/layout/radial5"/>
    <dgm:cxn modelId="{7662D646-FBBD-A54B-B289-0ADF848B016F}" type="presParOf" srcId="{3343AA7C-1F03-8745-A779-13E70615082B}" destId="{E6209E2D-2697-E54B-8A23-B767CD319118}" srcOrd="2" destOrd="0" presId="urn:microsoft.com/office/officeart/2005/8/layout/radial5"/>
    <dgm:cxn modelId="{09F4AE5E-DEDE-CC4D-8EC3-96D82C6FB1D3}" type="presParOf" srcId="{3343AA7C-1F03-8745-A779-13E70615082B}" destId="{CA90B77D-40FA-F640-A12D-CEAD2AB513BC}" srcOrd="3" destOrd="0" presId="urn:microsoft.com/office/officeart/2005/8/layout/radial5"/>
    <dgm:cxn modelId="{F94C6247-596F-2340-8D2F-7FE831E409FE}" type="presParOf" srcId="{CA90B77D-40FA-F640-A12D-CEAD2AB513BC}" destId="{3CAD7854-0C51-A545-AF98-DCACA6794807}" srcOrd="0" destOrd="0" presId="urn:microsoft.com/office/officeart/2005/8/layout/radial5"/>
    <dgm:cxn modelId="{93CE5D44-E0E0-CB4F-935D-D9599F1686DB}" type="presParOf" srcId="{3343AA7C-1F03-8745-A779-13E70615082B}" destId="{1A5094A4-2A88-644A-994A-F4B105B0ABB2}" srcOrd="4" destOrd="0" presId="urn:microsoft.com/office/officeart/2005/8/layout/radial5"/>
    <dgm:cxn modelId="{C6BAB7CE-23A4-5A44-AA89-31E37C32FA2C}" type="presParOf" srcId="{3343AA7C-1F03-8745-A779-13E70615082B}" destId="{F7292E70-0FCC-034B-9817-92C8975CF4CC}" srcOrd="5" destOrd="0" presId="urn:microsoft.com/office/officeart/2005/8/layout/radial5"/>
    <dgm:cxn modelId="{C2721917-789E-0844-BED3-C9730BE40868}" type="presParOf" srcId="{F7292E70-0FCC-034B-9817-92C8975CF4CC}" destId="{66A8E7F8-3E46-294E-A745-113347F794DC}" srcOrd="0" destOrd="0" presId="urn:microsoft.com/office/officeart/2005/8/layout/radial5"/>
    <dgm:cxn modelId="{A9692E50-8611-CA41-B595-48EC438D1353}" type="presParOf" srcId="{3343AA7C-1F03-8745-A779-13E70615082B}" destId="{1BDB777C-851A-5746-91B3-7912F6F64153}"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E50411-38AD-0641-A414-AD8DDBC96A34}"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GB"/>
        </a:p>
      </dgm:t>
    </dgm:pt>
    <dgm:pt modelId="{3E8F2C16-1FB6-7F44-9F45-644CE2599A67}">
      <dgm:prSet phldrT="[Text]"/>
      <dgm:spPr/>
      <dgm:t>
        <a:bodyPr/>
        <a:lstStyle/>
        <a:p>
          <a:pPr algn="ctr"/>
          <a:r>
            <a:rPr lang="en-US" dirty="0">
              <a:solidFill>
                <a:schemeClr val="tx2">
                  <a:lumMod val="25000"/>
                </a:schemeClr>
              </a:solidFill>
              <a:latin typeface="Avenir Next" panose="020B0503020202020204" pitchFamily="34" charset="0"/>
            </a:rPr>
            <a:t>Case Study One: Child A</a:t>
          </a:r>
          <a:endParaRPr lang="en-GB" dirty="0">
            <a:solidFill>
              <a:schemeClr val="tx2">
                <a:lumMod val="25000"/>
              </a:schemeClr>
            </a:solidFill>
          </a:endParaRPr>
        </a:p>
      </dgm:t>
    </dgm:pt>
    <dgm:pt modelId="{F71448AB-4DFE-D842-8FF8-E6B9EFFACFF7}" type="parTrans" cxnId="{A37929B3-5659-EF4D-B5F7-B6870B58A257}">
      <dgm:prSet/>
      <dgm:spPr/>
      <dgm:t>
        <a:bodyPr/>
        <a:lstStyle/>
        <a:p>
          <a:pPr algn="ctr"/>
          <a:endParaRPr lang="en-GB"/>
        </a:p>
      </dgm:t>
    </dgm:pt>
    <dgm:pt modelId="{67087A07-702E-D640-BD7A-D1DEAC319CB9}" type="sibTrans" cxnId="{A37929B3-5659-EF4D-B5F7-B6870B58A257}">
      <dgm:prSet/>
      <dgm:spPr/>
      <dgm:t>
        <a:bodyPr/>
        <a:lstStyle/>
        <a:p>
          <a:pPr algn="ctr"/>
          <a:endParaRPr lang="en-GB"/>
        </a:p>
      </dgm:t>
    </dgm:pt>
    <dgm:pt modelId="{F8588481-8E03-FA45-A272-648195C335F3}">
      <dgm:prSet phldrT="[Text]"/>
      <dgm:spPr/>
      <dgm:t>
        <a:bodyPr/>
        <a:lstStyle/>
        <a:p>
          <a:pPr algn="ctr"/>
          <a:r>
            <a:rPr lang="en-GB" dirty="0">
              <a:solidFill>
                <a:schemeClr val="tx2">
                  <a:lumMod val="25000"/>
                </a:schemeClr>
              </a:solidFill>
              <a:latin typeface="Avenir Next" panose="020B0503020202020204" pitchFamily="34" charset="0"/>
            </a:rPr>
            <a:t>Positive relationships</a:t>
          </a:r>
        </a:p>
      </dgm:t>
    </dgm:pt>
    <dgm:pt modelId="{B922AF70-7EF0-774A-B30F-27B139022929}" type="parTrans" cxnId="{D827461C-C668-874B-A9EE-88FC312FA295}">
      <dgm:prSet/>
      <dgm:spPr/>
      <dgm:t>
        <a:bodyPr/>
        <a:lstStyle/>
        <a:p>
          <a:pPr algn="ctr"/>
          <a:endParaRPr lang="en-GB"/>
        </a:p>
      </dgm:t>
    </dgm:pt>
    <dgm:pt modelId="{10BF81F7-6C03-5F48-BFBE-998D9E1C78C5}" type="sibTrans" cxnId="{D827461C-C668-874B-A9EE-88FC312FA295}">
      <dgm:prSet/>
      <dgm:spPr/>
      <dgm:t>
        <a:bodyPr/>
        <a:lstStyle/>
        <a:p>
          <a:pPr algn="ctr"/>
          <a:endParaRPr lang="en-GB"/>
        </a:p>
      </dgm:t>
    </dgm:pt>
    <dgm:pt modelId="{9E72CCF9-CE19-1D4A-98E7-FD04A39A310C}">
      <dgm:prSet phldrT="[Text]"/>
      <dgm:spPr>
        <a:solidFill>
          <a:schemeClr val="accent1">
            <a:lumMod val="20000"/>
            <a:lumOff val="80000"/>
          </a:schemeClr>
        </a:solidFill>
      </dgm:spPr>
      <dgm:t>
        <a:bodyPr/>
        <a:lstStyle/>
        <a:p>
          <a:pPr algn="ctr"/>
          <a:r>
            <a:rPr lang="en-GB" dirty="0">
              <a:solidFill>
                <a:schemeClr val="tx2">
                  <a:lumMod val="25000"/>
                </a:schemeClr>
              </a:solidFill>
              <a:latin typeface="Avenir Next" panose="020B0503020202020204" pitchFamily="34" charset="0"/>
            </a:rPr>
            <a:t>Enabling environments</a:t>
          </a:r>
        </a:p>
      </dgm:t>
    </dgm:pt>
    <dgm:pt modelId="{F4A309D8-18A3-F549-A43C-D4E2C30234AE}" type="parTrans" cxnId="{1C8C1111-767C-A441-84A5-E6B6135EF0D2}">
      <dgm:prSet/>
      <dgm:spPr/>
      <dgm:t>
        <a:bodyPr/>
        <a:lstStyle/>
        <a:p>
          <a:pPr algn="ctr"/>
          <a:endParaRPr lang="en-GB"/>
        </a:p>
      </dgm:t>
    </dgm:pt>
    <dgm:pt modelId="{414C41E9-7567-3647-A0A6-7FB31114CFB3}" type="sibTrans" cxnId="{1C8C1111-767C-A441-84A5-E6B6135EF0D2}">
      <dgm:prSet/>
      <dgm:spPr/>
      <dgm:t>
        <a:bodyPr/>
        <a:lstStyle/>
        <a:p>
          <a:pPr algn="ctr"/>
          <a:endParaRPr lang="en-GB"/>
        </a:p>
      </dgm:t>
    </dgm:pt>
    <dgm:pt modelId="{C4351981-DD56-F847-8668-402197C7826D}">
      <dgm:prSet/>
      <dgm:spPr/>
      <dgm:t>
        <a:bodyPr/>
        <a:lstStyle/>
        <a:p>
          <a:pPr algn="ctr"/>
          <a:endParaRPr lang="en-GB"/>
        </a:p>
      </dgm:t>
    </dgm:pt>
    <dgm:pt modelId="{71103FFC-E5A0-1547-AB62-BDEAA4605F47}" type="parTrans" cxnId="{03D6E1D9-F24D-2949-AA43-DC3E74F5F25B}">
      <dgm:prSet/>
      <dgm:spPr/>
      <dgm:t>
        <a:bodyPr/>
        <a:lstStyle/>
        <a:p>
          <a:pPr algn="ctr"/>
          <a:endParaRPr lang="en-GB"/>
        </a:p>
      </dgm:t>
    </dgm:pt>
    <dgm:pt modelId="{C4D56524-0072-1046-9441-34812DD9BC02}" type="sibTrans" cxnId="{03D6E1D9-F24D-2949-AA43-DC3E74F5F25B}">
      <dgm:prSet/>
      <dgm:spPr/>
      <dgm:t>
        <a:bodyPr/>
        <a:lstStyle/>
        <a:p>
          <a:pPr algn="ctr"/>
          <a:endParaRPr lang="en-GB"/>
        </a:p>
      </dgm:t>
    </dgm:pt>
    <dgm:pt modelId="{B206549D-9985-6045-AFFF-3DBD9103FDB3}">
      <dgm:prSet/>
      <dgm:spPr/>
      <dgm:t>
        <a:bodyPr/>
        <a:lstStyle/>
        <a:p>
          <a:pPr algn="ctr"/>
          <a:r>
            <a:rPr lang="en-GB" dirty="0">
              <a:solidFill>
                <a:schemeClr val="tx2">
                  <a:lumMod val="25000"/>
                </a:schemeClr>
              </a:solidFill>
            </a:rPr>
            <a:t>Unique Child</a:t>
          </a:r>
        </a:p>
      </dgm:t>
    </dgm:pt>
    <dgm:pt modelId="{2AB2A5F0-DDF7-9F4C-A7C5-BC81F5E99133}" type="parTrans" cxnId="{AD482446-1BE1-A24A-8C9E-E162BB1E837A}">
      <dgm:prSet/>
      <dgm:spPr/>
      <dgm:t>
        <a:bodyPr/>
        <a:lstStyle/>
        <a:p>
          <a:pPr algn="ctr"/>
          <a:endParaRPr lang="en-GB"/>
        </a:p>
      </dgm:t>
    </dgm:pt>
    <dgm:pt modelId="{725F6486-BC9E-AA4D-9BD2-53049D83D6F3}" type="sibTrans" cxnId="{AD482446-1BE1-A24A-8C9E-E162BB1E837A}">
      <dgm:prSet/>
      <dgm:spPr/>
      <dgm:t>
        <a:bodyPr/>
        <a:lstStyle/>
        <a:p>
          <a:pPr algn="ctr"/>
          <a:endParaRPr lang="en-GB"/>
        </a:p>
      </dgm:t>
    </dgm:pt>
    <dgm:pt modelId="{3343AA7C-1F03-8745-A779-13E70615082B}" type="pres">
      <dgm:prSet presAssocID="{79E50411-38AD-0641-A414-AD8DDBC96A34}" presName="Name0" presStyleCnt="0">
        <dgm:presLayoutVars>
          <dgm:chMax val="1"/>
          <dgm:dir/>
          <dgm:animLvl val="ctr"/>
          <dgm:resizeHandles val="exact"/>
        </dgm:presLayoutVars>
      </dgm:prSet>
      <dgm:spPr/>
    </dgm:pt>
    <dgm:pt modelId="{D7DAE73F-6749-BA43-A62B-B43FD1770520}" type="pres">
      <dgm:prSet presAssocID="{3E8F2C16-1FB6-7F44-9F45-644CE2599A67}" presName="centerShape" presStyleLbl="node0" presStyleIdx="0" presStyleCnt="1"/>
      <dgm:spPr/>
    </dgm:pt>
    <dgm:pt modelId="{8370AA71-B4D2-2745-95F1-9D6D242FE543}" type="pres">
      <dgm:prSet presAssocID="{B922AF70-7EF0-774A-B30F-27B139022929}" presName="parTrans" presStyleLbl="sibTrans2D1" presStyleIdx="0" presStyleCnt="3"/>
      <dgm:spPr/>
    </dgm:pt>
    <dgm:pt modelId="{ECB0E59F-7793-884E-8215-54F81C0401F7}" type="pres">
      <dgm:prSet presAssocID="{B922AF70-7EF0-774A-B30F-27B139022929}" presName="connectorText" presStyleLbl="sibTrans2D1" presStyleIdx="0" presStyleCnt="3"/>
      <dgm:spPr/>
    </dgm:pt>
    <dgm:pt modelId="{E6209E2D-2697-E54B-8A23-B767CD319118}" type="pres">
      <dgm:prSet presAssocID="{F8588481-8E03-FA45-A272-648195C335F3}" presName="node" presStyleLbl="node1" presStyleIdx="0" presStyleCnt="3">
        <dgm:presLayoutVars>
          <dgm:bulletEnabled val="1"/>
        </dgm:presLayoutVars>
      </dgm:prSet>
      <dgm:spPr/>
    </dgm:pt>
    <dgm:pt modelId="{CA90B77D-40FA-F640-A12D-CEAD2AB513BC}" type="pres">
      <dgm:prSet presAssocID="{F4A309D8-18A3-F549-A43C-D4E2C30234AE}" presName="parTrans" presStyleLbl="sibTrans2D1" presStyleIdx="1" presStyleCnt="3"/>
      <dgm:spPr/>
    </dgm:pt>
    <dgm:pt modelId="{3CAD7854-0C51-A545-AF98-DCACA6794807}" type="pres">
      <dgm:prSet presAssocID="{F4A309D8-18A3-F549-A43C-D4E2C30234AE}" presName="connectorText" presStyleLbl="sibTrans2D1" presStyleIdx="1" presStyleCnt="3"/>
      <dgm:spPr/>
    </dgm:pt>
    <dgm:pt modelId="{1A5094A4-2A88-644A-994A-F4B105B0ABB2}" type="pres">
      <dgm:prSet presAssocID="{9E72CCF9-CE19-1D4A-98E7-FD04A39A310C}" presName="node" presStyleLbl="node1" presStyleIdx="1" presStyleCnt="3">
        <dgm:presLayoutVars>
          <dgm:bulletEnabled val="1"/>
        </dgm:presLayoutVars>
      </dgm:prSet>
      <dgm:spPr/>
    </dgm:pt>
    <dgm:pt modelId="{E16E2370-AD02-6B49-B35C-51E525E2DC53}" type="pres">
      <dgm:prSet presAssocID="{2AB2A5F0-DDF7-9F4C-A7C5-BC81F5E99133}" presName="parTrans" presStyleLbl="sibTrans2D1" presStyleIdx="2" presStyleCnt="3"/>
      <dgm:spPr/>
    </dgm:pt>
    <dgm:pt modelId="{9613B7B3-E276-3A49-B334-FC900E2139EE}" type="pres">
      <dgm:prSet presAssocID="{2AB2A5F0-DDF7-9F4C-A7C5-BC81F5E99133}" presName="connectorText" presStyleLbl="sibTrans2D1" presStyleIdx="2" presStyleCnt="3"/>
      <dgm:spPr/>
    </dgm:pt>
    <dgm:pt modelId="{1E654003-5751-404F-A63F-853A4A4106D9}" type="pres">
      <dgm:prSet presAssocID="{B206549D-9985-6045-AFFF-3DBD9103FDB3}" presName="node" presStyleLbl="node1" presStyleIdx="2" presStyleCnt="3" custRadScaleRad="99284" custRadScaleInc="-512">
        <dgm:presLayoutVars>
          <dgm:bulletEnabled val="1"/>
        </dgm:presLayoutVars>
      </dgm:prSet>
      <dgm:spPr/>
    </dgm:pt>
  </dgm:ptLst>
  <dgm:cxnLst>
    <dgm:cxn modelId="{1C8C1111-767C-A441-84A5-E6B6135EF0D2}" srcId="{3E8F2C16-1FB6-7F44-9F45-644CE2599A67}" destId="{9E72CCF9-CE19-1D4A-98E7-FD04A39A310C}" srcOrd="1" destOrd="0" parTransId="{F4A309D8-18A3-F549-A43C-D4E2C30234AE}" sibTransId="{414C41E9-7567-3647-A0A6-7FB31114CFB3}"/>
    <dgm:cxn modelId="{ED8F9A16-8ECF-9049-8372-33B0CEEF60EB}" type="presOf" srcId="{F4A309D8-18A3-F549-A43C-D4E2C30234AE}" destId="{3CAD7854-0C51-A545-AF98-DCACA6794807}" srcOrd="1" destOrd="0" presId="urn:microsoft.com/office/officeart/2005/8/layout/radial5"/>
    <dgm:cxn modelId="{D827461C-C668-874B-A9EE-88FC312FA295}" srcId="{3E8F2C16-1FB6-7F44-9F45-644CE2599A67}" destId="{F8588481-8E03-FA45-A272-648195C335F3}" srcOrd="0" destOrd="0" parTransId="{B922AF70-7EF0-774A-B30F-27B139022929}" sibTransId="{10BF81F7-6C03-5F48-BFBE-998D9E1C78C5}"/>
    <dgm:cxn modelId="{140A902B-3AB3-584A-9AE9-995DC1A7F748}" type="presOf" srcId="{2AB2A5F0-DDF7-9F4C-A7C5-BC81F5E99133}" destId="{9613B7B3-E276-3A49-B334-FC900E2139EE}" srcOrd="1" destOrd="0" presId="urn:microsoft.com/office/officeart/2005/8/layout/radial5"/>
    <dgm:cxn modelId="{54360B38-1045-7B46-A34E-CE7922F13E8F}" type="presOf" srcId="{C4351981-DD56-F847-8668-402197C7826D}" destId="{E6209E2D-2697-E54B-8A23-B767CD319118}" srcOrd="0" destOrd="1" presId="urn:microsoft.com/office/officeart/2005/8/layout/radial5"/>
    <dgm:cxn modelId="{AD482446-1BE1-A24A-8C9E-E162BB1E837A}" srcId="{3E8F2C16-1FB6-7F44-9F45-644CE2599A67}" destId="{B206549D-9985-6045-AFFF-3DBD9103FDB3}" srcOrd="2" destOrd="0" parTransId="{2AB2A5F0-DDF7-9F4C-A7C5-BC81F5E99133}" sibTransId="{725F6486-BC9E-AA4D-9BD2-53049D83D6F3}"/>
    <dgm:cxn modelId="{312FD55C-D130-7B45-A94F-F7D8479DBE8D}" type="presOf" srcId="{B922AF70-7EF0-774A-B30F-27B139022929}" destId="{8370AA71-B4D2-2745-95F1-9D6D242FE543}" srcOrd="0" destOrd="0" presId="urn:microsoft.com/office/officeart/2005/8/layout/radial5"/>
    <dgm:cxn modelId="{9EDCC16B-1E60-E24C-9706-CBD69B18A860}" type="presOf" srcId="{2AB2A5F0-DDF7-9F4C-A7C5-BC81F5E99133}" destId="{E16E2370-AD02-6B49-B35C-51E525E2DC53}" srcOrd="0" destOrd="0" presId="urn:microsoft.com/office/officeart/2005/8/layout/radial5"/>
    <dgm:cxn modelId="{4707C175-A04B-314F-8746-277621221EC7}" type="presOf" srcId="{B206549D-9985-6045-AFFF-3DBD9103FDB3}" destId="{1E654003-5751-404F-A63F-853A4A4106D9}" srcOrd="0" destOrd="0" presId="urn:microsoft.com/office/officeart/2005/8/layout/radial5"/>
    <dgm:cxn modelId="{9F2A367F-7E7E-4F4B-B988-8B1CADF84F5F}" type="presOf" srcId="{F4A309D8-18A3-F549-A43C-D4E2C30234AE}" destId="{CA90B77D-40FA-F640-A12D-CEAD2AB513BC}" srcOrd="0" destOrd="0" presId="urn:microsoft.com/office/officeart/2005/8/layout/radial5"/>
    <dgm:cxn modelId="{A6343A89-86A6-EA47-A6F3-C0A2104FB8DA}" type="presOf" srcId="{F8588481-8E03-FA45-A272-648195C335F3}" destId="{E6209E2D-2697-E54B-8A23-B767CD319118}" srcOrd="0" destOrd="0" presId="urn:microsoft.com/office/officeart/2005/8/layout/radial5"/>
    <dgm:cxn modelId="{A37929B3-5659-EF4D-B5F7-B6870B58A257}" srcId="{79E50411-38AD-0641-A414-AD8DDBC96A34}" destId="{3E8F2C16-1FB6-7F44-9F45-644CE2599A67}" srcOrd="0" destOrd="0" parTransId="{F71448AB-4DFE-D842-8FF8-E6B9EFFACFF7}" sibTransId="{67087A07-702E-D640-BD7A-D1DEAC319CB9}"/>
    <dgm:cxn modelId="{9882D3C0-2665-5446-AE3D-F40346447BA1}" type="presOf" srcId="{79E50411-38AD-0641-A414-AD8DDBC96A34}" destId="{3343AA7C-1F03-8745-A779-13E70615082B}" srcOrd="0" destOrd="0" presId="urn:microsoft.com/office/officeart/2005/8/layout/radial5"/>
    <dgm:cxn modelId="{734622C5-40C0-BE44-90D7-662E2C5489FB}" type="presOf" srcId="{B922AF70-7EF0-774A-B30F-27B139022929}" destId="{ECB0E59F-7793-884E-8215-54F81C0401F7}" srcOrd="1" destOrd="0" presId="urn:microsoft.com/office/officeart/2005/8/layout/radial5"/>
    <dgm:cxn modelId="{A9B19DD0-3F52-AE42-9D1B-7B1004F32CBD}" type="presOf" srcId="{9E72CCF9-CE19-1D4A-98E7-FD04A39A310C}" destId="{1A5094A4-2A88-644A-994A-F4B105B0ABB2}" srcOrd="0" destOrd="0" presId="urn:microsoft.com/office/officeart/2005/8/layout/radial5"/>
    <dgm:cxn modelId="{FFC9FED5-CD3A-D746-A4A4-5166EE1101B8}" type="presOf" srcId="{3E8F2C16-1FB6-7F44-9F45-644CE2599A67}" destId="{D7DAE73F-6749-BA43-A62B-B43FD1770520}" srcOrd="0" destOrd="0" presId="urn:microsoft.com/office/officeart/2005/8/layout/radial5"/>
    <dgm:cxn modelId="{03D6E1D9-F24D-2949-AA43-DC3E74F5F25B}" srcId="{F8588481-8E03-FA45-A272-648195C335F3}" destId="{C4351981-DD56-F847-8668-402197C7826D}" srcOrd="0" destOrd="0" parTransId="{71103FFC-E5A0-1547-AB62-BDEAA4605F47}" sibTransId="{C4D56524-0072-1046-9441-34812DD9BC02}"/>
    <dgm:cxn modelId="{EB4239F8-2C08-E84D-AC6E-D66C93305815}" type="presParOf" srcId="{3343AA7C-1F03-8745-A779-13E70615082B}" destId="{D7DAE73F-6749-BA43-A62B-B43FD1770520}" srcOrd="0" destOrd="0" presId="urn:microsoft.com/office/officeart/2005/8/layout/radial5"/>
    <dgm:cxn modelId="{2C6EFCA7-09EE-AD43-8E6F-F627A026F3D7}" type="presParOf" srcId="{3343AA7C-1F03-8745-A779-13E70615082B}" destId="{8370AA71-B4D2-2745-95F1-9D6D242FE543}" srcOrd="1" destOrd="0" presId="urn:microsoft.com/office/officeart/2005/8/layout/radial5"/>
    <dgm:cxn modelId="{56AAE9C9-3F0A-BD4E-BF11-F54155CE5188}" type="presParOf" srcId="{8370AA71-B4D2-2745-95F1-9D6D242FE543}" destId="{ECB0E59F-7793-884E-8215-54F81C0401F7}" srcOrd="0" destOrd="0" presId="urn:microsoft.com/office/officeart/2005/8/layout/radial5"/>
    <dgm:cxn modelId="{7662D646-FBBD-A54B-B289-0ADF848B016F}" type="presParOf" srcId="{3343AA7C-1F03-8745-A779-13E70615082B}" destId="{E6209E2D-2697-E54B-8A23-B767CD319118}" srcOrd="2" destOrd="0" presId="urn:microsoft.com/office/officeart/2005/8/layout/radial5"/>
    <dgm:cxn modelId="{09F4AE5E-DEDE-CC4D-8EC3-96D82C6FB1D3}" type="presParOf" srcId="{3343AA7C-1F03-8745-A779-13E70615082B}" destId="{CA90B77D-40FA-F640-A12D-CEAD2AB513BC}" srcOrd="3" destOrd="0" presId="urn:microsoft.com/office/officeart/2005/8/layout/radial5"/>
    <dgm:cxn modelId="{F94C6247-596F-2340-8D2F-7FE831E409FE}" type="presParOf" srcId="{CA90B77D-40FA-F640-A12D-CEAD2AB513BC}" destId="{3CAD7854-0C51-A545-AF98-DCACA6794807}" srcOrd="0" destOrd="0" presId="urn:microsoft.com/office/officeart/2005/8/layout/radial5"/>
    <dgm:cxn modelId="{93CE5D44-E0E0-CB4F-935D-D9599F1686DB}" type="presParOf" srcId="{3343AA7C-1F03-8745-A779-13E70615082B}" destId="{1A5094A4-2A88-644A-994A-F4B105B0ABB2}" srcOrd="4" destOrd="0" presId="urn:microsoft.com/office/officeart/2005/8/layout/radial5"/>
    <dgm:cxn modelId="{02711056-A319-C543-BBA1-639835FB0657}" type="presParOf" srcId="{3343AA7C-1F03-8745-A779-13E70615082B}" destId="{E16E2370-AD02-6B49-B35C-51E525E2DC53}" srcOrd="5" destOrd="0" presId="urn:microsoft.com/office/officeart/2005/8/layout/radial5"/>
    <dgm:cxn modelId="{D76EFCBD-368F-0E4C-BF53-E9D88AC586A7}" type="presParOf" srcId="{E16E2370-AD02-6B49-B35C-51E525E2DC53}" destId="{9613B7B3-E276-3A49-B334-FC900E2139EE}" srcOrd="0" destOrd="0" presId="urn:microsoft.com/office/officeart/2005/8/layout/radial5"/>
    <dgm:cxn modelId="{5EB5C539-2B26-FC4A-BE8E-0A58A488E8F4}" type="presParOf" srcId="{3343AA7C-1F03-8745-A779-13E70615082B}" destId="{1E654003-5751-404F-A63F-853A4A4106D9}"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E50411-38AD-0641-A414-AD8DDBC96A34}"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GB"/>
        </a:p>
      </dgm:t>
    </dgm:pt>
    <dgm:pt modelId="{3E8F2C16-1FB6-7F44-9F45-644CE2599A67}">
      <dgm:prSet phldrT="[Text]"/>
      <dgm:spPr/>
      <dgm:t>
        <a:bodyPr/>
        <a:lstStyle/>
        <a:p>
          <a:r>
            <a:rPr lang="en-US" dirty="0">
              <a:solidFill>
                <a:schemeClr val="tx2">
                  <a:lumMod val="25000"/>
                </a:schemeClr>
              </a:solidFill>
              <a:latin typeface="Avenir Next" panose="020B0503020202020204" pitchFamily="34" charset="0"/>
            </a:rPr>
            <a:t>Case Study One: Child A</a:t>
          </a:r>
          <a:endParaRPr lang="en-GB" dirty="0">
            <a:solidFill>
              <a:schemeClr val="tx2">
                <a:lumMod val="25000"/>
              </a:schemeClr>
            </a:solidFill>
          </a:endParaRPr>
        </a:p>
      </dgm:t>
    </dgm:pt>
    <dgm:pt modelId="{F71448AB-4DFE-D842-8FF8-E6B9EFFACFF7}" type="parTrans" cxnId="{A37929B3-5659-EF4D-B5F7-B6870B58A257}">
      <dgm:prSet/>
      <dgm:spPr/>
      <dgm:t>
        <a:bodyPr/>
        <a:lstStyle/>
        <a:p>
          <a:endParaRPr lang="en-GB"/>
        </a:p>
      </dgm:t>
    </dgm:pt>
    <dgm:pt modelId="{67087A07-702E-D640-BD7A-D1DEAC319CB9}" type="sibTrans" cxnId="{A37929B3-5659-EF4D-B5F7-B6870B58A257}">
      <dgm:prSet/>
      <dgm:spPr/>
      <dgm:t>
        <a:bodyPr/>
        <a:lstStyle/>
        <a:p>
          <a:endParaRPr lang="en-GB"/>
        </a:p>
      </dgm:t>
    </dgm:pt>
    <dgm:pt modelId="{F8588481-8E03-FA45-A272-648195C335F3}">
      <dgm:prSet phldrT="[Text]"/>
      <dgm:spPr>
        <a:solidFill>
          <a:schemeClr val="accent1">
            <a:lumMod val="20000"/>
            <a:lumOff val="80000"/>
          </a:schemeClr>
        </a:solidFill>
      </dgm:spPr>
      <dgm:t>
        <a:bodyPr/>
        <a:lstStyle/>
        <a:p>
          <a:pPr algn="ctr"/>
          <a:r>
            <a:rPr lang="en-GB" dirty="0">
              <a:solidFill>
                <a:schemeClr val="tx2">
                  <a:lumMod val="25000"/>
                </a:schemeClr>
              </a:solidFill>
              <a:latin typeface="Avenir Next" panose="020B0503020202020204" pitchFamily="34" charset="0"/>
            </a:rPr>
            <a:t>Positive relationships</a:t>
          </a:r>
        </a:p>
      </dgm:t>
    </dgm:pt>
    <dgm:pt modelId="{B922AF70-7EF0-774A-B30F-27B139022929}" type="parTrans" cxnId="{D827461C-C668-874B-A9EE-88FC312FA295}">
      <dgm:prSet/>
      <dgm:spPr/>
      <dgm:t>
        <a:bodyPr/>
        <a:lstStyle/>
        <a:p>
          <a:endParaRPr lang="en-GB"/>
        </a:p>
      </dgm:t>
    </dgm:pt>
    <dgm:pt modelId="{10BF81F7-6C03-5F48-BFBE-998D9E1C78C5}" type="sibTrans" cxnId="{D827461C-C668-874B-A9EE-88FC312FA295}">
      <dgm:prSet/>
      <dgm:spPr/>
      <dgm:t>
        <a:bodyPr/>
        <a:lstStyle/>
        <a:p>
          <a:endParaRPr lang="en-GB"/>
        </a:p>
      </dgm:t>
    </dgm:pt>
    <dgm:pt modelId="{9E72CCF9-CE19-1D4A-98E7-FD04A39A310C}">
      <dgm:prSet phldrT="[Text]"/>
      <dgm:spPr/>
      <dgm:t>
        <a:bodyPr/>
        <a:lstStyle/>
        <a:p>
          <a:r>
            <a:rPr lang="en-GB" dirty="0">
              <a:solidFill>
                <a:schemeClr val="tx2">
                  <a:lumMod val="25000"/>
                </a:schemeClr>
              </a:solidFill>
              <a:latin typeface="Avenir Next" panose="020B0503020202020204" pitchFamily="34" charset="0"/>
            </a:rPr>
            <a:t>Enabling environments</a:t>
          </a:r>
        </a:p>
      </dgm:t>
    </dgm:pt>
    <dgm:pt modelId="{F4A309D8-18A3-F549-A43C-D4E2C30234AE}" type="parTrans" cxnId="{1C8C1111-767C-A441-84A5-E6B6135EF0D2}">
      <dgm:prSet/>
      <dgm:spPr/>
      <dgm:t>
        <a:bodyPr/>
        <a:lstStyle/>
        <a:p>
          <a:endParaRPr lang="en-GB"/>
        </a:p>
      </dgm:t>
    </dgm:pt>
    <dgm:pt modelId="{414C41E9-7567-3647-A0A6-7FB31114CFB3}" type="sibTrans" cxnId="{1C8C1111-767C-A441-84A5-E6B6135EF0D2}">
      <dgm:prSet/>
      <dgm:spPr/>
      <dgm:t>
        <a:bodyPr/>
        <a:lstStyle/>
        <a:p>
          <a:endParaRPr lang="en-GB"/>
        </a:p>
      </dgm:t>
    </dgm:pt>
    <dgm:pt modelId="{C4351981-DD56-F847-8668-402197C7826D}">
      <dgm:prSet/>
      <dgm:spPr>
        <a:solidFill>
          <a:schemeClr val="accent1">
            <a:lumMod val="20000"/>
            <a:lumOff val="80000"/>
          </a:schemeClr>
        </a:solidFill>
      </dgm:spPr>
      <dgm:t>
        <a:bodyPr/>
        <a:lstStyle/>
        <a:p>
          <a:pPr algn="l"/>
          <a:endParaRPr lang="en-GB"/>
        </a:p>
      </dgm:t>
    </dgm:pt>
    <dgm:pt modelId="{71103FFC-E5A0-1547-AB62-BDEAA4605F47}" type="parTrans" cxnId="{03D6E1D9-F24D-2949-AA43-DC3E74F5F25B}">
      <dgm:prSet/>
      <dgm:spPr/>
      <dgm:t>
        <a:bodyPr/>
        <a:lstStyle/>
        <a:p>
          <a:endParaRPr lang="en-GB"/>
        </a:p>
      </dgm:t>
    </dgm:pt>
    <dgm:pt modelId="{C4D56524-0072-1046-9441-34812DD9BC02}" type="sibTrans" cxnId="{03D6E1D9-F24D-2949-AA43-DC3E74F5F25B}">
      <dgm:prSet/>
      <dgm:spPr/>
      <dgm:t>
        <a:bodyPr/>
        <a:lstStyle/>
        <a:p>
          <a:endParaRPr lang="en-GB"/>
        </a:p>
      </dgm:t>
    </dgm:pt>
    <dgm:pt modelId="{1AB0A5AB-993B-2643-A86E-6028F3F13F4E}">
      <dgm:prSet/>
      <dgm:spPr/>
      <dgm:t>
        <a:bodyPr/>
        <a:lstStyle/>
        <a:p>
          <a:r>
            <a:rPr lang="en-GB">
              <a:solidFill>
                <a:schemeClr val="tx2">
                  <a:lumMod val="25000"/>
                </a:schemeClr>
              </a:solidFill>
              <a:latin typeface="Avenir Next" panose="020B0503020202020204" pitchFamily="34" charset="0"/>
            </a:rPr>
            <a:t>Unique Child</a:t>
          </a:r>
          <a:endParaRPr lang="en-GB" dirty="0">
            <a:solidFill>
              <a:schemeClr val="tx2">
                <a:lumMod val="25000"/>
              </a:schemeClr>
            </a:solidFill>
            <a:latin typeface="Avenir Next" panose="020B0503020202020204" pitchFamily="34" charset="0"/>
          </a:endParaRPr>
        </a:p>
      </dgm:t>
    </dgm:pt>
    <dgm:pt modelId="{41BF8974-6027-6D48-BA78-1B50AE2F8AE2}" type="parTrans" cxnId="{5077BA55-8DF3-C642-A99E-2D94B5B8B04C}">
      <dgm:prSet/>
      <dgm:spPr/>
      <dgm:t>
        <a:bodyPr/>
        <a:lstStyle/>
        <a:p>
          <a:endParaRPr lang="en-GB"/>
        </a:p>
      </dgm:t>
    </dgm:pt>
    <dgm:pt modelId="{06735BF5-28F1-FA47-B08B-498ACD7930DE}" type="sibTrans" cxnId="{5077BA55-8DF3-C642-A99E-2D94B5B8B04C}">
      <dgm:prSet/>
      <dgm:spPr/>
      <dgm:t>
        <a:bodyPr/>
        <a:lstStyle/>
        <a:p>
          <a:endParaRPr lang="en-GB"/>
        </a:p>
      </dgm:t>
    </dgm:pt>
    <dgm:pt modelId="{3343AA7C-1F03-8745-A779-13E70615082B}" type="pres">
      <dgm:prSet presAssocID="{79E50411-38AD-0641-A414-AD8DDBC96A34}" presName="Name0" presStyleCnt="0">
        <dgm:presLayoutVars>
          <dgm:chMax val="1"/>
          <dgm:dir/>
          <dgm:animLvl val="ctr"/>
          <dgm:resizeHandles val="exact"/>
        </dgm:presLayoutVars>
      </dgm:prSet>
      <dgm:spPr/>
    </dgm:pt>
    <dgm:pt modelId="{D7DAE73F-6749-BA43-A62B-B43FD1770520}" type="pres">
      <dgm:prSet presAssocID="{3E8F2C16-1FB6-7F44-9F45-644CE2599A67}" presName="centerShape" presStyleLbl="node0" presStyleIdx="0" presStyleCnt="1"/>
      <dgm:spPr/>
    </dgm:pt>
    <dgm:pt modelId="{8370AA71-B4D2-2745-95F1-9D6D242FE543}" type="pres">
      <dgm:prSet presAssocID="{B922AF70-7EF0-774A-B30F-27B139022929}" presName="parTrans" presStyleLbl="sibTrans2D1" presStyleIdx="0" presStyleCnt="3"/>
      <dgm:spPr/>
    </dgm:pt>
    <dgm:pt modelId="{ECB0E59F-7793-884E-8215-54F81C0401F7}" type="pres">
      <dgm:prSet presAssocID="{B922AF70-7EF0-774A-B30F-27B139022929}" presName="connectorText" presStyleLbl="sibTrans2D1" presStyleIdx="0" presStyleCnt="3"/>
      <dgm:spPr/>
    </dgm:pt>
    <dgm:pt modelId="{E6209E2D-2697-E54B-8A23-B767CD319118}" type="pres">
      <dgm:prSet presAssocID="{F8588481-8E03-FA45-A272-648195C335F3}" presName="node" presStyleLbl="node1" presStyleIdx="0" presStyleCnt="3">
        <dgm:presLayoutVars>
          <dgm:bulletEnabled val="1"/>
        </dgm:presLayoutVars>
      </dgm:prSet>
      <dgm:spPr/>
    </dgm:pt>
    <dgm:pt modelId="{CA90B77D-40FA-F640-A12D-CEAD2AB513BC}" type="pres">
      <dgm:prSet presAssocID="{F4A309D8-18A3-F549-A43C-D4E2C30234AE}" presName="parTrans" presStyleLbl="sibTrans2D1" presStyleIdx="1" presStyleCnt="3"/>
      <dgm:spPr/>
    </dgm:pt>
    <dgm:pt modelId="{3CAD7854-0C51-A545-AF98-DCACA6794807}" type="pres">
      <dgm:prSet presAssocID="{F4A309D8-18A3-F549-A43C-D4E2C30234AE}" presName="connectorText" presStyleLbl="sibTrans2D1" presStyleIdx="1" presStyleCnt="3"/>
      <dgm:spPr/>
    </dgm:pt>
    <dgm:pt modelId="{1A5094A4-2A88-644A-994A-F4B105B0ABB2}" type="pres">
      <dgm:prSet presAssocID="{9E72CCF9-CE19-1D4A-98E7-FD04A39A310C}" presName="node" presStyleLbl="node1" presStyleIdx="1" presStyleCnt="3">
        <dgm:presLayoutVars>
          <dgm:bulletEnabled val="1"/>
        </dgm:presLayoutVars>
      </dgm:prSet>
      <dgm:spPr/>
    </dgm:pt>
    <dgm:pt modelId="{E2D76E9A-8823-5549-8D26-228E62FB55ED}" type="pres">
      <dgm:prSet presAssocID="{41BF8974-6027-6D48-BA78-1B50AE2F8AE2}" presName="parTrans" presStyleLbl="sibTrans2D1" presStyleIdx="2" presStyleCnt="3"/>
      <dgm:spPr/>
    </dgm:pt>
    <dgm:pt modelId="{0E9BC236-BA30-4E44-9458-82797AB12C40}" type="pres">
      <dgm:prSet presAssocID="{41BF8974-6027-6D48-BA78-1B50AE2F8AE2}" presName="connectorText" presStyleLbl="sibTrans2D1" presStyleIdx="2" presStyleCnt="3"/>
      <dgm:spPr/>
    </dgm:pt>
    <dgm:pt modelId="{E9042091-5E51-E745-8CCB-EF268647FAB6}" type="pres">
      <dgm:prSet presAssocID="{1AB0A5AB-993B-2643-A86E-6028F3F13F4E}" presName="node" presStyleLbl="node1" presStyleIdx="2" presStyleCnt="3">
        <dgm:presLayoutVars>
          <dgm:bulletEnabled val="1"/>
        </dgm:presLayoutVars>
      </dgm:prSet>
      <dgm:spPr/>
    </dgm:pt>
  </dgm:ptLst>
  <dgm:cxnLst>
    <dgm:cxn modelId="{1C8C1111-767C-A441-84A5-E6B6135EF0D2}" srcId="{3E8F2C16-1FB6-7F44-9F45-644CE2599A67}" destId="{9E72CCF9-CE19-1D4A-98E7-FD04A39A310C}" srcOrd="1" destOrd="0" parTransId="{F4A309D8-18A3-F549-A43C-D4E2C30234AE}" sibTransId="{414C41E9-7567-3647-A0A6-7FB31114CFB3}"/>
    <dgm:cxn modelId="{5CA23411-ECE1-6D4F-8CBD-7C1CEADBE725}" type="presOf" srcId="{41BF8974-6027-6D48-BA78-1B50AE2F8AE2}" destId="{E2D76E9A-8823-5549-8D26-228E62FB55ED}" srcOrd="0" destOrd="0" presId="urn:microsoft.com/office/officeart/2005/8/layout/radial5"/>
    <dgm:cxn modelId="{ED8F9A16-8ECF-9049-8372-33B0CEEF60EB}" type="presOf" srcId="{F4A309D8-18A3-F549-A43C-D4E2C30234AE}" destId="{3CAD7854-0C51-A545-AF98-DCACA6794807}" srcOrd="1" destOrd="0" presId="urn:microsoft.com/office/officeart/2005/8/layout/radial5"/>
    <dgm:cxn modelId="{D827461C-C668-874B-A9EE-88FC312FA295}" srcId="{3E8F2C16-1FB6-7F44-9F45-644CE2599A67}" destId="{F8588481-8E03-FA45-A272-648195C335F3}" srcOrd="0" destOrd="0" parTransId="{B922AF70-7EF0-774A-B30F-27B139022929}" sibTransId="{10BF81F7-6C03-5F48-BFBE-998D9E1C78C5}"/>
    <dgm:cxn modelId="{54360B38-1045-7B46-A34E-CE7922F13E8F}" type="presOf" srcId="{C4351981-DD56-F847-8668-402197C7826D}" destId="{E6209E2D-2697-E54B-8A23-B767CD319118}" srcOrd="0" destOrd="1" presId="urn:microsoft.com/office/officeart/2005/8/layout/radial5"/>
    <dgm:cxn modelId="{5077BA55-8DF3-C642-A99E-2D94B5B8B04C}" srcId="{3E8F2C16-1FB6-7F44-9F45-644CE2599A67}" destId="{1AB0A5AB-993B-2643-A86E-6028F3F13F4E}" srcOrd="2" destOrd="0" parTransId="{41BF8974-6027-6D48-BA78-1B50AE2F8AE2}" sibTransId="{06735BF5-28F1-FA47-B08B-498ACD7930DE}"/>
    <dgm:cxn modelId="{312FD55C-D130-7B45-A94F-F7D8479DBE8D}" type="presOf" srcId="{B922AF70-7EF0-774A-B30F-27B139022929}" destId="{8370AA71-B4D2-2745-95F1-9D6D242FE543}" srcOrd="0" destOrd="0" presId="urn:microsoft.com/office/officeart/2005/8/layout/radial5"/>
    <dgm:cxn modelId="{9F2A367F-7E7E-4F4B-B988-8B1CADF84F5F}" type="presOf" srcId="{F4A309D8-18A3-F549-A43C-D4E2C30234AE}" destId="{CA90B77D-40FA-F640-A12D-CEAD2AB513BC}" srcOrd="0" destOrd="0" presId="urn:microsoft.com/office/officeart/2005/8/layout/radial5"/>
    <dgm:cxn modelId="{A6343A89-86A6-EA47-A6F3-C0A2104FB8DA}" type="presOf" srcId="{F8588481-8E03-FA45-A272-648195C335F3}" destId="{E6209E2D-2697-E54B-8A23-B767CD319118}" srcOrd="0" destOrd="0" presId="urn:microsoft.com/office/officeart/2005/8/layout/radial5"/>
    <dgm:cxn modelId="{AEA29BA7-0FE8-D24B-A015-D2B42DE880B7}" type="presOf" srcId="{41BF8974-6027-6D48-BA78-1B50AE2F8AE2}" destId="{0E9BC236-BA30-4E44-9458-82797AB12C40}" srcOrd="1" destOrd="0" presId="urn:microsoft.com/office/officeart/2005/8/layout/radial5"/>
    <dgm:cxn modelId="{A37929B3-5659-EF4D-B5F7-B6870B58A257}" srcId="{79E50411-38AD-0641-A414-AD8DDBC96A34}" destId="{3E8F2C16-1FB6-7F44-9F45-644CE2599A67}" srcOrd="0" destOrd="0" parTransId="{F71448AB-4DFE-D842-8FF8-E6B9EFFACFF7}" sibTransId="{67087A07-702E-D640-BD7A-D1DEAC319CB9}"/>
    <dgm:cxn modelId="{326021C0-5812-354A-9801-C561B6B51A1A}" type="presOf" srcId="{1AB0A5AB-993B-2643-A86E-6028F3F13F4E}" destId="{E9042091-5E51-E745-8CCB-EF268647FAB6}" srcOrd="0" destOrd="0" presId="urn:microsoft.com/office/officeart/2005/8/layout/radial5"/>
    <dgm:cxn modelId="{9882D3C0-2665-5446-AE3D-F40346447BA1}" type="presOf" srcId="{79E50411-38AD-0641-A414-AD8DDBC96A34}" destId="{3343AA7C-1F03-8745-A779-13E70615082B}" srcOrd="0" destOrd="0" presId="urn:microsoft.com/office/officeart/2005/8/layout/radial5"/>
    <dgm:cxn modelId="{734622C5-40C0-BE44-90D7-662E2C5489FB}" type="presOf" srcId="{B922AF70-7EF0-774A-B30F-27B139022929}" destId="{ECB0E59F-7793-884E-8215-54F81C0401F7}" srcOrd="1" destOrd="0" presId="urn:microsoft.com/office/officeart/2005/8/layout/radial5"/>
    <dgm:cxn modelId="{A9B19DD0-3F52-AE42-9D1B-7B1004F32CBD}" type="presOf" srcId="{9E72CCF9-CE19-1D4A-98E7-FD04A39A310C}" destId="{1A5094A4-2A88-644A-994A-F4B105B0ABB2}" srcOrd="0" destOrd="0" presId="urn:microsoft.com/office/officeart/2005/8/layout/radial5"/>
    <dgm:cxn modelId="{FFC9FED5-CD3A-D746-A4A4-5166EE1101B8}" type="presOf" srcId="{3E8F2C16-1FB6-7F44-9F45-644CE2599A67}" destId="{D7DAE73F-6749-BA43-A62B-B43FD1770520}" srcOrd="0" destOrd="0" presId="urn:microsoft.com/office/officeart/2005/8/layout/radial5"/>
    <dgm:cxn modelId="{03D6E1D9-F24D-2949-AA43-DC3E74F5F25B}" srcId="{F8588481-8E03-FA45-A272-648195C335F3}" destId="{C4351981-DD56-F847-8668-402197C7826D}" srcOrd="0" destOrd="0" parTransId="{71103FFC-E5A0-1547-AB62-BDEAA4605F47}" sibTransId="{C4D56524-0072-1046-9441-34812DD9BC02}"/>
    <dgm:cxn modelId="{EB4239F8-2C08-E84D-AC6E-D66C93305815}" type="presParOf" srcId="{3343AA7C-1F03-8745-A779-13E70615082B}" destId="{D7DAE73F-6749-BA43-A62B-B43FD1770520}" srcOrd="0" destOrd="0" presId="urn:microsoft.com/office/officeart/2005/8/layout/radial5"/>
    <dgm:cxn modelId="{2C6EFCA7-09EE-AD43-8E6F-F627A026F3D7}" type="presParOf" srcId="{3343AA7C-1F03-8745-A779-13E70615082B}" destId="{8370AA71-B4D2-2745-95F1-9D6D242FE543}" srcOrd="1" destOrd="0" presId="urn:microsoft.com/office/officeart/2005/8/layout/radial5"/>
    <dgm:cxn modelId="{56AAE9C9-3F0A-BD4E-BF11-F54155CE5188}" type="presParOf" srcId="{8370AA71-B4D2-2745-95F1-9D6D242FE543}" destId="{ECB0E59F-7793-884E-8215-54F81C0401F7}" srcOrd="0" destOrd="0" presId="urn:microsoft.com/office/officeart/2005/8/layout/radial5"/>
    <dgm:cxn modelId="{7662D646-FBBD-A54B-B289-0ADF848B016F}" type="presParOf" srcId="{3343AA7C-1F03-8745-A779-13E70615082B}" destId="{E6209E2D-2697-E54B-8A23-B767CD319118}" srcOrd="2" destOrd="0" presId="urn:microsoft.com/office/officeart/2005/8/layout/radial5"/>
    <dgm:cxn modelId="{09F4AE5E-DEDE-CC4D-8EC3-96D82C6FB1D3}" type="presParOf" srcId="{3343AA7C-1F03-8745-A779-13E70615082B}" destId="{CA90B77D-40FA-F640-A12D-CEAD2AB513BC}" srcOrd="3" destOrd="0" presId="urn:microsoft.com/office/officeart/2005/8/layout/radial5"/>
    <dgm:cxn modelId="{F94C6247-596F-2340-8D2F-7FE831E409FE}" type="presParOf" srcId="{CA90B77D-40FA-F640-A12D-CEAD2AB513BC}" destId="{3CAD7854-0C51-A545-AF98-DCACA6794807}" srcOrd="0" destOrd="0" presId="urn:microsoft.com/office/officeart/2005/8/layout/radial5"/>
    <dgm:cxn modelId="{93CE5D44-E0E0-CB4F-935D-D9599F1686DB}" type="presParOf" srcId="{3343AA7C-1F03-8745-A779-13E70615082B}" destId="{1A5094A4-2A88-644A-994A-F4B105B0ABB2}" srcOrd="4" destOrd="0" presId="urn:microsoft.com/office/officeart/2005/8/layout/radial5"/>
    <dgm:cxn modelId="{4477B373-435D-E343-BE20-D8AAA38773A1}" type="presParOf" srcId="{3343AA7C-1F03-8745-A779-13E70615082B}" destId="{E2D76E9A-8823-5549-8D26-228E62FB55ED}" srcOrd="5" destOrd="0" presId="urn:microsoft.com/office/officeart/2005/8/layout/radial5"/>
    <dgm:cxn modelId="{B3545353-758F-B743-865F-76E103C4BB6F}" type="presParOf" srcId="{E2D76E9A-8823-5549-8D26-228E62FB55ED}" destId="{0E9BC236-BA30-4E44-9458-82797AB12C40}" srcOrd="0" destOrd="0" presId="urn:microsoft.com/office/officeart/2005/8/layout/radial5"/>
    <dgm:cxn modelId="{AC6FE809-5C07-194D-AC05-225A5E155182}" type="presParOf" srcId="{3343AA7C-1F03-8745-A779-13E70615082B}" destId="{E9042091-5E51-E745-8CCB-EF268647FAB6}"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E50411-38AD-0641-A414-AD8DDBC96A34}"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GB"/>
        </a:p>
      </dgm:t>
    </dgm:pt>
    <dgm:pt modelId="{3E8F2C16-1FB6-7F44-9F45-644CE2599A67}">
      <dgm:prSet phldrT="[Text]"/>
      <dgm:spPr>
        <a:solidFill>
          <a:schemeClr val="accent4">
            <a:lumMod val="20000"/>
            <a:lumOff val="80000"/>
          </a:schemeClr>
        </a:solidFill>
      </dgm:spPr>
      <dgm:t>
        <a:bodyPr/>
        <a:lstStyle/>
        <a:p>
          <a:r>
            <a:rPr lang="en-US" dirty="0">
              <a:solidFill>
                <a:schemeClr val="tx2">
                  <a:lumMod val="25000"/>
                </a:schemeClr>
              </a:solidFill>
              <a:latin typeface="Avenir Next" panose="020B0503020202020204" pitchFamily="34" charset="0"/>
            </a:rPr>
            <a:t>Case Study One: Child B</a:t>
          </a:r>
          <a:endParaRPr lang="en-GB" dirty="0">
            <a:solidFill>
              <a:schemeClr val="tx2">
                <a:lumMod val="25000"/>
              </a:schemeClr>
            </a:solidFill>
          </a:endParaRPr>
        </a:p>
      </dgm:t>
    </dgm:pt>
    <dgm:pt modelId="{F71448AB-4DFE-D842-8FF8-E6B9EFFACFF7}" type="parTrans" cxnId="{A37929B3-5659-EF4D-B5F7-B6870B58A257}">
      <dgm:prSet/>
      <dgm:spPr/>
      <dgm:t>
        <a:bodyPr/>
        <a:lstStyle/>
        <a:p>
          <a:endParaRPr lang="en-GB"/>
        </a:p>
      </dgm:t>
    </dgm:pt>
    <dgm:pt modelId="{67087A07-702E-D640-BD7A-D1DEAC319CB9}" type="sibTrans" cxnId="{A37929B3-5659-EF4D-B5F7-B6870B58A257}">
      <dgm:prSet/>
      <dgm:spPr/>
      <dgm:t>
        <a:bodyPr/>
        <a:lstStyle/>
        <a:p>
          <a:endParaRPr lang="en-GB"/>
        </a:p>
      </dgm:t>
    </dgm:pt>
    <dgm:pt modelId="{F8588481-8E03-FA45-A272-648195C335F3}">
      <dgm:prSet phldrT="[Text]"/>
      <dgm:spPr/>
      <dgm:t>
        <a:bodyPr/>
        <a:lstStyle/>
        <a:p>
          <a:pPr algn="ctr"/>
          <a:r>
            <a:rPr lang="en-GB" dirty="0">
              <a:solidFill>
                <a:schemeClr val="tx2">
                  <a:lumMod val="25000"/>
                </a:schemeClr>
              </a:solidFill>
              <a:latin typeface="Avenir Next" panose="020B0503020202020204" pitchFamily="34" charset="0"/>
            </a:rPr>
            <a:t>Positive relationships</a:t>
          </a:r>
        </a:p>
      </dgm:t>
    </dgm:pt>
    <dgm:pt modelId="{B922AF70-7EF0-774A-B30F-27B139022929}" type="parTrans" cxnId="{D827461C-C668-874B-A9EE-88FC312FA295}">
      <dgm:prSet/>
      <dgm:spPr/>
      <dgm:t>
        <a:bodyPr/>
        <a:lstStyle/>
        <a:p>
          <a:endParaRPr lang="en-GB"/>
        </a:p>
      </dgm:t>
    </dgm:pt>
    <dgm:pt modelId="{10BF81F7-6C03-5F48-BFBE-998D9E1C78C5}" type="sibTrans" cxnId="{D827461C-C668-874B-A9EE-88FC312FA295}">
      <dgm:prSet/>
      <dgm:spPr/>
      <dgm:t>
        <a:bodyPr/>
        <a:lstStyle/>
        <a:p>
          <a:endParaRPr lang="en-GB"/>
        </a:p>
      </dgm:t>
    </dgm:pt>
    <dgm:pt modelId="{9E72CCF9-CE19-1D4A-98E7-FD04A39A310C}">
      <dgm:prSet phldrT="[Text]"/>
      <dgm:spPr/>
      <dgm:t>
        <a:bodyPr/>
        <a:lstStyle/>
        <a:p>
          <a:r>
            <a:rPr lang="en-GB" dirty="0">
              <a:solidFill>
                <a:schemeClr val="tx2">
                  <a:lumMod val="25000"/>
                </a:schemeClr>
              </a:solidFill>
              <a:latin typeface="Avenir Next" panose="020B0503020202020204" pitchFamily="34" charset="0"/>
            </a:rPr>
            <a:t>Enabling environments</a:t>
          </a:r>
        </a:p>
      </dgm:t>
    </dgm:pt>
    <dgm:pt modelId="{F4A309D8-18A3-F549-A43C-D4E2C30234AE}" type="parTrans" cxnId="{1C8C1111-767C-A441-84A5-E6B6135EF0D2}">
      <dgm:prSet/>
      <dgm:spPr/>
      <dgm:t>
        <a:bodyPr/>
        <a:lstStyle/>
        <a:p>
          <a:endParaRPr lang="en-GB"/>
        </a:p>
      </dgm:t>
    </dgm:pt>
    <dgm:pt modelId="{414C41E9-7567-3647-A0A6-7FB31114CFB3}" type="sibTrans" cxnId="{1C8C1111-767C-A441-84A5-E6B6135EF0D2}">
      <dgm:prSet/>
      <dgm:spPr/>
      <dgm:t>
        <a:bodyPr/>
        <a:lstStyle/>
        <a:p>
          <a:endParaRPr lang="en-GB"/>
        </a:p>
      </dgm:t>
    </dgm:pt>
    <dgm:pt modelId="{407C232E-8A54-9445-94CE-CDC79C942117}">
      <dgm:prSet phldrT="[Text]"/>
      <dgm:spPr/>
      <dgm:t>
        <a:bodyPr/>
        <a:lstStyle/>
        <a:p>
          <a:r>
            <a:rPr lang="en-GB" dirty="0">
              <a:solidFill>
                <a:schemeClr val="tx2">
                  <a:lumMod val="25000"/>
                </a:schemeClr>
              </a:solidFill>
              <a:latin typeface="Avenir Next" panose="020B0503020202020204" pitchFamily="34" charset="0"/>
            </a:rPr>
            <a:t>Unique Child</a:t>
          </a:r>
        </a:p>
      </dgm:t>
    </dgm:pt>
    <dgm:pt modelId="{7982113B-FF37-404E-B0F9-6EB7B3EB137C}" type="parTrans" cxnId="{1F78D786-2C89-AF43-A918-8575134A5274}">
      <dgm:prSet/>
      <dgm:spPr/>
      <dgm:t>
        <a:bodyPr/>
        <a:lstStyle/>
        <a:p>
          <a:endParaRPr lang="en-GB"/>
        </a:p>
      </dgm:t>
    </dgm:pt>
    <dgm:pt modelId="{FE33B7AA-4F66-0D41-904B-31701B4CF28C}" type="sibTrans" cxnId="{1F78D786-2C89-AF43-A918-8575134A5274}">
      <dgm:prSet/>
      <dgm:spPr/>
      <dgm:t>
        <a:bodyPr/>
        <a:lstStyle/>
        <a:p>
          <a:endParaRPr lang="en-GB"/>
        </a:p>
      </dgm:t>
    </dgm:pt>
    <dgm:pt modelId="{C4351981-DD56-F847-8668-402197C7826D}">
      <dgm:prSet/>
      <dgm:spPr/>
      <dgm:t>
        <a:bodyPr/>
        <a:lstStyle/>
        <a:p>
          <a:pPr algn="l"/>
          <a:endParaRPr lang="en-GB"/>
        </a:p>
      </dgm:t>
    </dgm:pt>
    <dgm:pt modelId="{71103FFC-E5A0-1547-AB62-BDEAA4605F47}" type="parTrans" cxnId="{03D6E1D9-F24D-2949-AA43-DC3E74F5F25B}">
      <dgm:prSet/>
      <dgm:spPr/>
      <dgm:t>
        <a:bodyPr/>
        <a:lstStyle/>
        <a:p>
          <a:endParaRPr lang="en-GB"/>
        </a:p>
      </dgm:t>
    </dgm:pt>
    <dgm:pt modelId="{C4D56524-0072-1046-9441-34812DD9BC02}" type="sibTrans" cxnId="{03D6E1D9-F24D-2949-AA43-DC3E74F5F25B}">
      <dgm:prSet/>
      <dgm:spPr/>
      <dgm:t>
        <a:bodyPr/>
        <a:lstStyle/>
        <a:p>
          <a:endParaRPr lang="en-GB"/>
        </a:p>
      </dgm:t>
    </dgm:pt>
    <dgm:pt modelId="{3343AA7C-1F03-8745-A779-13E70615082B}" type="pres">
      <dgm:prSet presAssocID="{79E50411-38AD-0641-A414-AD8DDBC96A34}" presName="Name0" presStyleCnt="0">
        <dgm:presLayoutVars>
          <dgm:chMax val="1"/>
          <dgm:dir/>
          <dgm:animLvl val="ctr"/>
          <dgm:resizeHandles val="exact"/>
        </dgm:presLayoutVars>
      </dgm:prSet>
      <dgm:spPr/>
    </dgm:pt>
    <dgm:pt modelId="{D7DAE73F-6749-BA43-A62B-B43FD1770520}" type="pres">
      <dgm:prSet presAssocID="{3E8F2C16-1FB6-7F44-9F45-644CE2599A67}" presName="centerShape" presStyleLbl="node0" presStyleIdx="0" presStyleCnt="1"/>
      <dgm:spPr/>
    </dgm:pt>
    <dgm:pt modelId="{8370AA71-B4D2-2745-95F1-9D6D242FE543}" type="pres">
      <dgm:prSet presAssocID="{B922AF70-7EF0-774A-B30F-27B139022929}" presName="parTrans" presStyleLbl="sibTrans2D1" presStyleIdx="0" presStyleCnt="3"/>
      <dgm:spPr/>
    </dgm:pt>
    <dgm:pt modelId="{ECB0E59F-7793-884E-8215-54F81C0401F7}" type="pres">
      <dgm:prSet presAssocID="{B922AF70-7EF0-774A-B30F-27B139022929}" presName="connectorText" presStyleLbl="sibTrans2D1" presStyleIdx="0" presStyleCnt="3"/>
      <dgm:spPr/>
    </dgm:pt>
    <dgm:pt modelId="{E6209E2D-2697-E54B-8A23-B767CD319118}" type="pres">
      <dgm:prSet presAssocID="{F8588481-8E03-FA45-A272-648195C335F3}" presName="node" presStyleLbl="node1" presStyleIdx="0" presStyleCnt="3">
        <dgm:presLayoutVars>
          <dgm:bulletEnabled val="1"/>
        </dgm:presLayoutVars>
      </dgm:prSet>
      <dgm:spPr/>
    </dgm:pt>
    <dgm:pt modelId="{CA90B77D-40FA-F640-A12D-CEAD2AB513BC}" type="pres">
      <dgm:prSet presAssocID="{F4A309D8-18A3-F549-A43C-D4E2C30234AE}" presName="parTrans" presStyleLbl="sibTrans2D1" presStyleIdx="1" presStyleCnt="3"/>
      <dgm:spPr/>
    </dgm:pt>
    <dgm:pt modelId="{3CAD7854-0C51-A545-AF98-DCACA6794807}" type="pres">
      <dgm:prSet presAssocID="{F4A309D8-18A3-F549-A43C-D4E2C30234AE}" presName="connectorText" presStyleLbl="sibTrans2D1" presStyleIdx="1" presStyleCnt="3"/>
      <dgm:spPr/>
    </dgm:pt>
    <dgm:pt modelId="{1A5094A4-2A88-644A-994A-F4B105B0ABB2}" type="pres">
      <dgm:prSet presAssocID="{9E72CCF9-CE19-1D4A-98E7-FD04A39A310C}" presName="node" presStyleLbl="node1" presStyleIdx="1" presStyleCnt="3">
        <dgm:presLayoutVars>
          <dgm:bulletEnabled val="1"/>
        </dgm:presLayoutVars>
      </dgm:prSet>
      <dgm:spPr/>
    </dgm:pt>
    <dgm:pt modelId="{F7292E70-0FCC-034B-9817-92C8975CF4CC}" type="pres">
      <dgm:prSet presAssocID="{7982113B-FF37-404E-B0F9-6EB7B3EB137C}" presName="parTrans" presStyleLbl="sibTrans2D1" presStyleIdx="2" presStyleCnt="3"/>
      <dgm:spPr/>
    </dgm:pt>
    <dgm:pt modelId="{66A8E7F8-3E46-294E-A745-113347F794DC}" type="pres">
      <dgm:prSet presAssocID="{7982113B-FF37-404E-B0F9-6EB7B3EB137C}" presName="connectorText" presStyleLbl="sibTrans2D1" presStyleIdx="2" presStyleCnt="3"/>
      <dgm:spPr/>
    </dgm:pt>
    <dgm:pt modelId="{1BDB777C-851A-5746-91B3-7912F6F64153}" type="pres">
      <dgm:prSet presAssocID="{407C232E-8A54-9445-94CE-CDC79C942117}" presName="node" presStyleLbl="node1" presStyleIdx="2" presStyleCnt="3">
        <dgm:presLayoutVars>
          <dgm:bulletEnabled val="1"/>
        </dgm:presLayoutVars>
      </dgm:prSet>
      <dgm:spPr/>
    </dgm:pt>
  </dgm:ptLst>
  <dgm:cxnLst>
    <dgm:cxn modelId="{1C8C1111-767C-A441-84A5-E6B6135EF0D2}" srcId="{3E8F2C16-1FB6-7F44-9F45-644CE2599A67}" destId="{9E72CCF9-CE19-1D4A-98E7-FD04A39A310C}" srcOrd="1" destOrd="0" parTransId="{F4A309D8-18A3-F549-A43C-D4E2C30234AE}" sibTransId="{414C41E9-7567-3647-A0A6-7FB31114CFB3}"/>
    <dgm:cxn modelId="{ED8F9A16-8ECF-9049-8372-33B0CEEF60EB}" type="presOf" srcId="{F4A309D8-18A3-F549-A43C-D4E2C30234AE}" destId="{3CAD7854-0C51-A545-AF98-DCACA6794807}" srcOrd="1" destOrd="0" presId="urn:microsoft.com/office/officeart/2005/8/layout/radial5"/>
    <dgm:cxn modelId="{D827461C-C668-874B-A9EE-88FC312FA295}" srcId="{3E8F2C16-1FB6-7F44-9F45-644CE2599A67}" destId="{F8588481-8E03-FA45-A272-648195C335F3}" srcOrd="0" destOrd="0" parTransId="{B922AF70-7EF0-774A-B30F-27B139022929}" sibTransId="{10BF81F7-6C03-5F48-BFBE-998D9E1C78C5}"/>
    <dgm:cxn modelId="{B3CE3D25-8559-734A-8540-2FC69821CE56}" type="presOf" srcId="{7982113B-FF37-404E-B0F9-6EB7B3EB137C}" destId="{66A8E7F8-3E46-294E-A745-113347F794DC}" srcOrd="1" destOrd="0" presId="urn:microsoft.com/office/officeart/2005/8/layout/radial5"/>
    <dgm:cxn modelId="{54360B38-1045-7B46-A34E-CE7922F13E8F}" type="presOf" srcId="{C4351981-DD56-F847-8668-402197C7826D}" destId="{E6209E2D-2697-E54B-8A23-B767CD319118}" srcOrd="0" destOrd="1" presId="urn:microsoft.com/office/officeart/2005/8/layout/radial5"/>
    <dgm:cxn modelId="{312FD55C-D130-7B45-A94F-F7D8479DBE8D}" type="presOf" srcId="{B922AF70-7EF0-774A-B30F-27B139022929}" destId="{8370AA71-B4D2-2745-95F1-9D6D242FE543}" srcOrd="0" destOrd="0" presId="urn:microsoft.com/office/officeart/2005/8/layout/radial5"/>
    <dgm:cxn modelId="{9F2A367F-7E7E-4F4B-B988-8B1CADF84F5F}" type="presOf" srcId="{F4A309D8-18A3-F549-A43C-D4E2C30234AE}" destId="{CA90B77D-40FA-F640-A12D-CEAD2AB513BC}" srcOrd="0" destOrd="0" presId="urn:microsoft.com/office/officeart/2005/8/layout/radial5"/>
    <dgm:cxn modelId="{1F78D786-2C89-AF43-A918-8575134A5274}" srcId="{3E8F2C16-1FB6-7F44-9F45-644CE2599A67}" destId="{407C232E-8A54-9445-94CE-CDC79C942117}" srcOrd="2" destOrd="0" parTransId="{7982113B-FF37-404E-B0F9-6EB7B3EB137C}" sibTransId="{FE33B7AA-4F66-0D41-904B-31701B4CF28C}"/>
    <dgm:cxn modelId="{A6343A89-86A6-EA47-A6F3-C0A2104FB8DA}" type="presOf" srcId="{F8588481-8E03-FA45-A272-648195C335F3}" destId="{E6209E2D-2697-E54B-8A23-B767CD319118}" srcOrd="0" destOrd="0" presId="urn:microsoft.com/office/officeart/2005/8/layout/radial5"/>
    <dgm:cxn modelId="{A37929B3-5659-EF4D-B5F7-B6870B58A257}" srcId="{79E50411-38AD-0641-A414-AD8DDBC96A34}" destId="{3E8F2C16-1FB6-7F44-9F45-644CE2599A67}" srcOrd="0" destOrd="0" parTransId="{F71448AB-4DFE-D842-8FF8-E6B9EFFACFF7}" sibTransId="{67087A07-702E-D640-BD7A-D1DEAC319CB9}"/>
    <dgm:cxn modelId="{27A0DEB3-234B-4544-BCED-9949B11F8D1C}" type="presOf" srcId="{7982113B-FF37-404E-B0F9-6EB7B3EB137C}" destId="{F7292E70-0FCC-034B-9817-92C8975CF4CC}" srcOrd="0" destOrd="0" presId="urn:microsoft.com/office/officeart/2005/8/layout/radial5"/>
    <dgm:cxn modelId="{9882D3C0-2665-5446-AE3D-F40346447BA1}" type="presOf" srcId="{79E50411-38AD-0641-A414-AD8DDBC96A34}" destId="{3343AA7C-1F03-8745-A779-13E70615082B}" srcOrd="0" destOrd="0" presId="urn:microsoft.com/office/officeart/2005/8/layout/radial5"/>
    <dgm:cxn modelId="{734622C5-40C0-BE44-90D7-662E2C5489FB}" type="presOf" srcId="{B922AF70-7EF0-774A-B30F-27B139022929}" destId="{ECB0E59F-7793-884E-8215-54F81C0401F7}" srcOrd="1" destOrd="0" presId="urn:microsoft.com/office/officeart/2005/8/layout/radial5"/>
    <dgm:cxn modelId="{A9B19DD0-3F52-AE42-9D1B-7B1004F32CBD}" type="presOf" srcId="{9E72CCF9-CE19-1D4A-98E7-FD04A39A310C}" destId="{1A5094A4-2A88-644A-994A-F4B105B0ABB2}" srcOrd="0" destOrd="0" presId="urn:microsoft.com/office/officeart/2005/8/layout/radial5"/>
    <dgm:cxn modelId="{FFC9FED5-CD3A-D746-A4A4-5166EE1101B8}" type="presOf" srcId="{3E8F2C16-1FB6-7F44-9F45-644CE2599A67}" destId="{D7DAE73F-6749-BA43-A62B-B43FD1770520}" srcOrd="0" destOrd="0" presId="urn:microsoft.com/office/officeart/2005/8/layout/radial5"/>
    <dgm:cxn modelId="{03D6E1D9-F24D-2949-AA43-DC3E74F5F25B}" srcId="{F8588481-8E03-FA45-A272-648195C335F3}" destId="{C4351981-DD56-F847-8668-402197C7826D}" srcOrd="0" destOrd="0" parTransId="{71103FFC-E5A0-1547-AB62-BDEAA4605F47}" sibTransId="{C4D56524-0072-1046-9441-34812DD9BC02}"/>
    <dgm:cxn modelId="{41F3F7DC-2A9C-4442-B562-A783F84628C1}" type="presOf" srcId="{407C232E-8A54-9445-94CE-CDC79C942117}" destId="{1BDB777C-851A-5746-91B3-7912F6F64153}" srcOrd="0" destOrd="0" presId="urn:microsoft.com/office/officeart/2005/8/layout/radial5"/>
    <dgm:cxn modelId="{EB4239F8-2C08-E84D-AC6E-D66C93305815}" type="presParOf" srcId="{3343AA7C-1F03-8745-A779-13E70615082B}" destId="{D7DAE73F-6749-BA43-A62B-B43FD1770520}" srcOrd="0" destOrd="0" presId="urn:microsoft.com/office/officeart/2005/8/layout/radial5"/>
    <dgm:cxn modelId="{2C6EFCA7-09EE-AD43-8E6F-F627A026F3D7}" type="presParOf" srcId="{3343AA7C-1F03-8745-A779-13E70615082B}" destId="{8370AA71-B4D2-2745-95F1-9D6D242FE543}" srcOrd="1" destOrd="0" presId="urn:microsoft.com/office/officeart/2005/8/layout/radial5"/>
    <dgm:cxn modelId="{56AAE9C9-3F0A-BD4E-BF11-F54155CE5188}" type="presParOf" srcId="{8370AA71-B4D2-2745-95F1-9D6D242FE543}" destId="{ECB0E59F-7793-884E-8215-54F81C0401F7}" srcOrd="0" destOrd="0" presId="urn:microsoft.com/office/officeart/2005/8/layout/radial5"/>
    <dgm:cxn modelId="{7662D646-FBBD-A54B-B289-0ADF848B016F}" type="presParOf" srcId="{3343AA7C-1F03-8745-A779-13E70615082B}" destId="{E6209E2D-2697-E54B-8A23-B767CD319118}" srcOrd="2" destOrd="0" presId="urn:microsoft.com/office/officeart/2005/8/layout/radial5"/>
    <dgm:cxn modelId="{09F4AE5E-DEDE-CC4D-8EC3-96D82C6FB1D3}" type="presParOf" srcId="{3343AA7C-1F03-8745-A779-13E70615082B}" destId="{CA90B77D-40FA-F640-A12D-CEAD2AB513BC}" srcOrd="3" destOrd="0" presId="urn:microsoft.com/office/officeart/2005/8/layout/radial5"/>
    <dgm:cxn modelId="{F94C6247-596F-2340-8D2F-7FE831E409FE}" type="presParOf" srcId="{CA90B77D-40FA-F640-A12D-CEAD2AB513BC}" destId="{3CAD7854-0C51-A545-AF98-DCACA6794807}" srcOrd="0" destOrd="0" presId="urn:microsoft.com/office/officeart/2005/8/layout/radial5"/>
    <dgm:cxn modelId="{93CE5D44-E0E0-CB4F-935D-D9599F1686DB}" type="presParOf" srcId="{3343AA7C-1F03-8745-A779-13E70615082B}" destId="{1A5094A4-2A88-644A-994A-F4B105B0ABB2}" srcOrd="4" destOrd="0" presId="urn:microsoft.com/office/officeart/2005/8/layout/radial5"/>
    <dgm:cxn modelId="{C6BAB7CE-23A4-5A44-AA89-31E37C32FA2C}" type="presParOf" srcId="{3343AA7C-1F03-8745-A779-13E70615082B}" destId="{F7292E70-0FCC-034B-9817-92C8975CF4CC}" srcOrd="5" destOrd="0" presId="urn:microsoft.com/office/officeart/2005/8/layout/radial5"/>
    <dgm:cxn modelId="{C2721917-789E-0844-BED3-C9730BE40868}" type="presParOf" srcId="{F7292E70-0FCC-034B-9817-92C8975CF4CC}" destId="{66A8E7F8-3E46-294E-A745-113347F794DC}" srcOrd="0" destOrd="0" presId="urn:microsoft.com/office/officeart/2005/8/layout/radial5"/>
    <dgm:cxn modelId="{A9692E50-8611-CA41-B595-48EC438D1353}" type="presParOf" srcId="{3343AA7C-1F03-8745-A779-13E70615082B}" destId="{1BDB777C-851A-5746-91B3-7912F6F64153}"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E50411-38AD-0641-A414-AD8DDBC96A34}"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GB"/>
        </a:p>
      </dgm:t>
    </dgm:pt>
    <dgm:pt modelId="{3E8F2C16-1FB6-7F44-9F45-644CE2599A67}">
      <dgm:prSet phldrT="[Text]"/>
      <dgm:spPr/>
      <dgm:t>
        <a:bodyPr/>
        <a:lstStyle/>
        <a:p>
          <a:r>
            <a:rPr lang="en-US" dirty="0">
              <a:solidFill>
                <a:schemeClr val="tx2">
                  <a:lumMod val="25000"/>
                </a:schemeClr>
              </a:solidFill>
              <a:latin typeface="Avenir Next" panose="020B0503020202020204" pitchFamily="34" charset="0"/>
            </a:rPr>
            <a:t>Case Study One: Child B</a:t>
          </a:r>
          <a:endParaRPr lang="en-GB" dirty="0">
            <a:solidFill>
              <a:schemeClr val="tx2">
                <a:lumMod val="25000"/>
              </a:schemeClr>
            </a:solidFill>
          </a:endParaRPr>
        </a:p>
      </dgm:t>
    </dgm:pt>
    <dgm:pt modelId="{F71448AB-4DFE-D842-8FF8-E6B9EFFACFF7}" type="parTrans" cxnId="{A37929B3-5659-EF4D-B5F7-B6870B58A257}">
      <dgm:prSet/>
      <dgm:spPr/>
      <dgm:t>
        <a:bodyPr/>
        <a:lstStyle/>
        <a:p>
          <a:endParaRPr lang="en-GB"/>
        </a:p>
      </dgm:t>
    </dgm:pt>
    <dgm:pt modelId="{67087A07-702E-D640-BD7A-D1DEAC319CB9}" type="sibTrans" cxnId="{A37929B3-5659-EF4D-B5F7-B6870B58A257}">
      <dgm:prSet/>
      <dgm:spPr/>
      <dgm:t>
        <a:bodyPr/>
        <a:lstStyle/>
        <a:p>
          <a:endParaRPr lang="en-GB"/>
        </a:p>
      </dgm:t>
    </dgm:pt>
    <dgm:pt modelId="{F8588481-8E03-FA45-A272-648195C335F3}">
      <dgm:prSet phldrT="[Text]"/>
      <dgm:spPr/>
      <dgm:t>
        <a:bodyPr/>
        <a:lstStyle/>
        <a:p>
          <a:pPr algn="ctr"/>
          <a:r>
            <a:rPr lang="en-GB" dirty="0">
              <a:solidFill>
                <a:schemeClr val="tx2">
                  <a:lumMod val="25000"/>
                </a:schemeClr>
              </a:solidFill>
              <a:latin typeface="Avenir Next" panose="020B0503020202020204" pitchFamily="34" charset="0"/>
            </a:rPr>
            <a:t>Positive relationships</a:t>
          </a:r>
        </a:p>
      </dgm:t>
    </dgm:pt>
    <dgm:pt modelId="{B922AF70-7EF0-774A-B30F-27B139022929}" type="parTrans" cxnId="{D827461C-C668-874B-A9EE-88FC312FA295}">
      <dgm:prSet/>
      <dgm:spPr/>
      <dgm:t>
        <a:bodyPr/>
        <a:lstStyle/>
        <a:p>
          <a:endParaRPr lang="en-GB"/>
        </a:p>
      </dgm:t>
    </dgm:pt>
    <dgm:pt modelId="{10BF81F7-6C03-5F48-BFBE-998D9E1C78C5}" type="sibTrans" cxnId="{D827461C-C668-874B-A9EE-88FC312FA295}">
      <dgm:prSet/>
      <dgm:spPr/>
      <dgm:t>
        <a:bodyPr/>
        <a:lstStyle/>
        <a:p>
          <a:endParaRPr lang="en-GB"/>
        </a:p>
      </dgm:t>
    </dgm:pt>
    <dgm:pt modelId="{9E72CCF9-CE19-1D4A-98E7-FD04A39A310C}">
      <dgm:prSet phldrT="[Text]"/>
      <dgm:spPr/>
      <dgm:t>
        <a:bodyPr/>
        <a:lstStyle/>
        <a:p>
          <a:r>
            <a:rPr lang="en-GB" dirty="0">
              <a:solidFill>
                <a:schemeClr val="tx2">
                  <a:lumMod val="25000"/>
                </a:schemeClr>
              </a:solidFill>
              <a:latin typeface="Avenir Next" panose="020B0503020202020204" pitchFamily="34" charset="0"/>
            </a:rPr>
            <a:t>Enabling environments</a:t>
          </a:r>
        </a:p>
      </dgm:t>
    </dgm:pt>
    <dgm:pt modelId="{F4A309D8-18A3-F549-A43C-D4E2C30234AE}" type="parTrans" cxnId="{1C8C1111-767C-A441-84A5-E6B6135EF0D2}">
      <dgm:prSet/>
      <dgm:spPr/>
      <dgm:t>
        <a:bodyPr/>
        <a:lstStyle/>
        <a:p>
          <a:endParaRPr lang="en-GB"/>
        </a:p>
      </dgm:t>
    </dgm:pt>
    <dgm:pt modelId="{414C41E9-7567-3647-A0A6-7FB31114CFB3}" type="sibTrans" cxnId="{1C8C1111-767C-A441-84A5-E6B6135EF0D2}">
      <dgm:prSet/>
      <dgm:spPr/>
      <dgm:t>
        <a:bodyPr/>
        <a:lstStyle/>
        <a:p>
          <a:endParaRPr lang="en-GB"/>
        </a:p>
      </dgm:t>
    </dgm:pt>
    <dgm:pt modelId="{407C232E-8A54-9445-94CE-CDC79C942117}">
      <dgm:prSet phldrT="[Text]"/>
      <dgm:spPr>
        <a:solidFill>
          <a:schemeClr val="accent1">
            <a:lumMod val="20000"/>
            <a:lumOff val="80000"/>
          </a:schemeClr>
        </a:solidFill>
      </dgm:spPr>
      <dgm:t>
        <a:bodyPr/>
        <a:lstStyle/>
        <a:p>
          <a:r>
            <a:rPr lang="en-GB" dirty="0">
              <a:solidFill>
                <a:schemeClr val="tx2">
                  <a:lumMod val="25000"/>
                </a:schemeClr>
              </a:solidFill>
              <a:latin typeface="Avenir Next" panose="020B0503020202020204" pitchFamily="34" charset="0"/>
            </a:rPr>
            <a:t>Unique Child</a:t>
          </a:r>
        </a:p>
      </dgm:t>
    </dgm:pt>
    <dgm:pt modelId="{7982113B-FF37-404E-B0F9-6EB7B3EB137C}" type="parTrans" cxnId="{1F78D786-2C89-AF43-A918-8575134A5274}">
      <dgm:prSet/>
      <dgm:spPr/>
      <dgm:t>
        <a:bodyPr/>
        <a:lstStyle/>
        <a:p>
          <a:endParaRPr lang="en-GB"/>
        </a:p>
      </dgm:t>
    </dgm:pt>
    <dgm:pt modelId="{FE33B7AA-4F66-0D41-904B-31701B4CF28C}" type="sibTrans" cxnId="{1F78D786-2C89-AF43-A918-8575134A5274}">
      <dgm:prSet/>
      <dgm:spPr/>
      <dgm:t>
        <a:bodyPr/>
        <a:lstStyle/>
        <a:p>
          <a:endParaRPr lang="en-GB"/>
        </a:p>
      </dgm:t>
    </dgm:pt>
    <dgm:pt modelId="{C4351981-DD56-F847-8668-402197C7826D}">
      <dgm:prSet/>
      <dgm:spPr/>
      <dgm:t>
        <a:bodyPr/>
        <a:lstStyle/>
        <a:p>
          <a:pPr algn="l"/>
          <a:endParaRPr lang="en-GB" dirty="0"/>
        </a:p>
      </dgm:t>
    </dgm:pt>
    <dgm:pt modelId="{71103FFC-E5A0-1547-AB62-BDEAA4605F47}" type="parTrans" cxnId="{03D6E1D9-F24D-2949-AA43-DC3E74F5F25B}">
      <dgm:prSet/>
      <dgm:spPr/>
      <dgm:t>
        <a:bodyPr/>
        <a:lstStyle/>
        <a:p>
          <a:endParaRPr lang="en-GB"/>
        </a:p>
      </dgm:t>
    </dgm:pt>
    <dgm:pt modelId="{C4D56524-0072-1046-9441-34812DD9BC02}" type="sibTrans" cxnId="{03D6E1D9-F24D-2949-AA43-DC3E74F5F25B}">
      <dgm:prSet/>
      <dgm:spPr/>
      <dgm:t>
        <a:bodyPr/>
        <a:lstStyle/>
        <a:p>
          <a:endParaRPr lang="en-GB"/>
        </a:p>
      </dgm:t>
    </dgm:pt>
    <dgm:pt modelId="{3343AA7C-1F03-8745-A779-13E70615082B}" type="pres">
      <dgm:prSet presAssocID="{79E50411-38AD-0641-A414-AD8DDBC96A34}" presName="Name0" presStyleCnt="0">
        <dgm:presLayoutVars>
          <dgm:chMax val="1"/>
          <dgm:dir/>
          <dgm:animLvl val="ctr"/>
          <dgm:resizeHandles val="exact"/>
        </dgm:presLayoutVars>
      </dgm:prSet>
      <dgm:spPr/>
    </dgm:pt>
    <dgm:pt modelId="{D7DAE73F-6749-BA43-A62B-B43FD1770520}" type="pres">
      <dgm:prSet presAssocID="{3E8F2C16-1FB6-7F44-9F45-644CE2599A67}" presName="centerShape" presStyleLbl="node0" presStyleIdx="0" presStyleCnt="1"/>
      <dgm:spPr/>
    </dgm:pt>
    <dgm:pt modelId="{8370AA71-B4D2-2745-95F1-9D6D242FE543}" type="pres">
      <dgm:prSet presAssocID="{B922AF70-7EF0-774A-B30F-27B139022929}" presName="parTrans" presStyleLbl="sibTrans2D1" presStyleIdx="0" presStyleCnt="3"/>
      <dgm:spPr/>
    </dgm:pt>
    <dgm:pt modelId="{ECB0E59F-7793-884E-8215-54F81C0401F7}" type="pres">
      <dgm:prSet presAssocID="{B922AF70-7EF0-774A-B30F-27B139022929}" presName="connectorText" presStyleLbl="sibTrans2D1" presStyleIdx="0" presStyleCnt="3"/>
      <dgm:spPr/>
    </dgm:pt>
    <dgm:pt modelId="{E6209E2D-2697-E54B-8A23-B767CD319118}" type="pres">
      <dgm:prSet presAssocID="{F8588481-8E03-FA45-A272-648195C335F3}" presName="node" presStyleLbl="node1" presStyleIdx="0" presStyleCnt="3">
        <dgm:presLayoutVars>
          <dgm:bulletEnabled val="1"/>
        </dgm:presLayoutVars>
      </dgm:prSet>
      <dgm:spPr/>
    </dgm:pt>
    <dgm:pt modelId="{CA90B77D-40FA-F640-A12D-CEAD2AB513BC}" type="pres">
      <dgm:prSet presAssocID="{F4A309D8-18A3-F549-A43C-D4E2C30234AE}" presName="parTrans" presStyleLbl="sibTrans2D1" presStyleIdx="1" presStyleCnt="3"/>
      <dgm:spPr/>
    </dgm:pt>
    <dgm:pt modelId="{3CAD7854-0C51-A545-AF98-DCACA6794807}" type="pres">
      <dgm:prSet presAssocID="{F4A309D8-18A3-F549-A43C-D4E2C30234AE}" presName="connectorText" presStyleLbl="sibTrans2D1" presStyleIdx="1" presStyleCnt="3"/>
      <dgm:spPr/>
    </dgm:pt>
    <dgm:pt modelId="{1A5094A4-2A88-644A-994A-F4B105B0ABB2}" type="pres">
      <dgm:prSet presAssocID="{9E72CCF9-CE19-1D4A-98E7-FD04A39A310C}" presName="node" presStyleLbl="node1" presStyleIdx="1" presStyleCnt="3">
        <dgm:presLayoutVars>
          <dgm:bulletEnabled val="1"/>
        </dgm:presLayoutVars>
      </dgm:prSet>
      <dgm:spPr/>
    </dgm:pt>
    <dgm:pt modelId="{F7292E70-0FCC-034B-9817-92C8975CF4CC}" type="pres">
      <dgm:prSet presAssocID="{7982113B-FF37-404E-B0F9-6EB7B3EB137C}" presName="parTrans" presStyleLbl="sibTrans2D1" presStyleIdx="2" presStyleCnt="3"/>
      <dgm:spPr/>
    </dgm:pt>
    <dgm:pt modelId="{66A8E7F8-3E46-294E-A745-113347F794DC}" type="pres">
      <dgm:prSet presAssocID="{7982113B-FF37-404E-B0F9-6EB7B3EB137C}" presName="connectorText" presStyleLbl="sibTrans2D1" presStyleIdx="2" presStyleCnt="3"/>
      <dgm:spPr/>
    </dgm:pt>
    <dgm:pt modelId="{1BDB777C-851A-5746-91B3-7912F6F64153}" type="pres">
      <dgm:prSet presAssocID="{407C232E-8A54-9445-94CE-CDC79C942117}" presName="node" presStyleLbl="node1" presStyleIdx="2" presStyleCnt="3">
        <dgm:presLayoutVars>
          <dgm:bulletEnabled val="1"/>
        </dgm:presLayoutVars>
      </dgm:prSet>
      <dgm:spPr/>
    </dgm:pt>
  </dgm:ptLst>
  <dgm:cxnLst>
    <dgm:cxn modelId="{1C8C1111-767C-A441-84A5-E6B6135EF0D2}" srcId="{3E8F2C16-1FB6-7F44-9F45-644CE2599A67}" destId="{9E72CCF9-CE19-1D4A-98E7-FD04A39A310C}" srcOrd="1" destOrd="0" parTransId="{F4A309D8-18A3-F549-A43C-D4E2C30234AE}" sibTransId="{414C41E9-7567-3647-A0A6-7FB31114CFB3}"/>
    <dgm:cxn modelId="{ED8F9A16-8ECF-9049-8372-33B0CEEF60EB}" type="presOf" srcId="{F4A309D8-18A3-F549-A43C-D4E2C30234AE}" destId="{3CAD7854-0C51-A545-AF98-DCACA6794807}" srcOrd="1" destOrd="0" presId="urn:microsoft.com/office/officeart/2005/8/layout/radial5"/>
    <dgm:cxn modelId="{D827461C-C668-874B-A9EE-88FC312FA295}" srcId="{3E8F2C16-1FB6-7F44-9F45-644CE2599A67}" destId="{F8588481-8E03-FA45-A272-648195C335F3}" srcOrd="0" destOrd="0" parTransId="{B922AF70-7EF0-774A-B30F-27B139022929}" sibTransId="{10BF81F7-6C03-5F48-BFBE-998D9E1C78C5}"/>
    <dgm:cxn modelId="{B3CE3D25-8559-734A-8540-2FC69821CE56}" type="presOf" srcId="{7982113B-FF37-404E-B0F9-6EB7B3EB137C}" destId="{66A8E7F8-3E46-294E-A745-113347F794DC}" srcOrd="1" destOrd="0" presId="urn:microsoft.com/office/officeart/2005/8/layout/radial5"/>
    <dgm:cxn modelId="{54360B38-1045-7B46-A34E-CE7922F13E8F}" type="presOf" srcId="{C4351981-DD56-F847-8668-402197C7826D}" destId="{E6209E2D-2697-E54B-8A23-B767CD319118}" srcOrd="0" destOrd="1" presId="urn:microsoft.com/office/officeart/2005/8/layout/radial5"/>
    <dgm:cxn modelId="{312FD55C-D130-7B45-A94F-F7D8479DBE8D}" type="presOf" srcId="{B922AF70-7EF0-774A-B30F-27B139022929}" destId="{8370AA71-B4D2-2745-95F1-9D6D242FE543}" srcOrd="0" destOrd="0" presId="urn:microsoft.com/office/officeart/2005/8/layout/radial5"/>
    <dgm:cxn modelId="{9F2A367F-7E7E-4F4B-B988-8B1CADF84F5F}" type="presOf" srcId="{F4A309D8-18A3-F549-A43C-D4E2C30234AE}" destId="{CA90B77D-40FA-F640-A12D-CEAD2AB513BC}" srcOrd="0" destOrd="0" presId="urn:microsoft.com/office/officeart/2005/8/layout/radial5"/>
    <dgm:cxn modelId="{1F78D786-2C89-AF43-A918-8575134A5274}" srcId="{3E8F2C16-1FB6-7F44-9F45-644CE2599A67}" destId="{407C232E-8A54-9445-94CE-CDC79C942117}" srcOrd="2" destOrd="0" parTransId="{7982113B-FF37-404E-B0F9-6EB7B3EB137C}" sibTransId="{FE33B7AA-4F66-0D41-904B-31701B4CF28C}"/>
    <dgm:cxn modelId="{A6343A89-86A6-EA47-A6F3-C0A2104FB8DA}" type="presOf" srcId="{F8588481-8E03-FA45-A272-648195C335F3}" destId="{E6209E2D-2697-E54B-8A23-B767CD319118}" srcOrd="0" destOrd="0" presId="urn:microsoft.com/office/officeart/2005/8/layout/radial5"/>
    <dgm:cxn modelId="{A37929B3-5659-EF4D-B5F7-B6870B58A257}" srcId="{79E50411-38AD-0641-A414-AD8DDBC96A34}" destId="{3E8F2C16-1FB6-7F44-9F45-644CE2599A67}" srcOrd="0" destOrd="0" parTransId="{F71448AB-4DFE-D842-8FF8-E6B9EFFACFF7}" sibTransId="{67087A07-702E-D640-BD7A-D1DEAC319CB9}"/>
    <dgm:cxn modelId="{27A0DEB3-234B-4544-BCED-9949B11F8D1C}" type="presOf" srcId="{7982113B-FF37-404E-B0F9-6EB7B3EB137C}" destId="{F7292E70-0FCC-034B-9817-92C8975CF4CC}" srcOrd="0" destOrd="0" presId="urn:microsoft.com/office/officeart/2005/8/layout/radial5"/>
    <dgm:cxn modelId="{9882D3C0-2665-5446-AE3D-F40346447BA1}" type="presOf" srcId="{79E50411-38AD-0641-A414-AD8DDBC96A34}" destId="{3343AA7C-1F03-8745-A779-13E70615082B}" srcOrd="0" destOrd="0" presId="urn:microsoft.com/office/officeart/2005/8/layout/radial5"/>
    <dgm:cxn modelId="{734622C5-40C0-BE44-90D7-662E2C5489FB}" type="presOf" srcId="{B922AF70-7EF0-774A-B30F-27B139022929}" destId="{ECB0E59F-7793-884E-8215-54F81C0401F7}" srcOrd="1" destOrd="0" presId="urn:microsoft.com/office/officeart/2005/8/layout/radial5"/>
    <dgm:cxn modelId="{A9B19DD0-3F52-AE42-9D1B-7B1004F32CBD}" type="presOf" srcId="{9E72CCF9-CE19-1D4A-98E7-FD04A39A310C}" destId="{1A5094A4-2A88-644A-994A-F4B105B0ABB2}" srcOrd="0" destOrd="0" presId="urn:microsoft.com/office/officeart/2005/8/layout/radial5"/>
    <dgm:cxn modelId="{FFC9FED5-CD3A-D746-A4A4-5166EE1101B8}" type="presOf" srcId="{3E8F2C16-1FB6-7F44-9F45-644CE2599A67}" destId="{D7DAE73F-6749-BA43-A62B-B43FD1770520}" srcOrd="0" destOrd="0" presId="urn:microsoft.com/office/officeart/2005/8/layout/radial5"/>
    <dgm:cxn modelId="{03D6E1D9-F24D-2949-AA43-DC3E74F5F25B}" srcId="{F8588481-8E03-FA45-A272-648195C335F3}" destId="{C4351981-DD56-F847-8668-402197C7826D}" srcOrd="0" destOrd="0" parTransId="{71103FFC-E5A0-1547-AB62-BDEAA4605F47}" sibTransId="{C4D56524-0072-1046-9441-34812DD9BC02}"/>
    <dgm:cxn modelId="{41F3F7DC-2A9C-4442-B562-A783F84628C1}" type="presOf" srcId="{407C232E-8A54-9445-94CE-CDC79C942117}" destId="{1BDB777C-851A-5746-91B3-7912F6F64153}" srcOrd="0" destOrd="0" presId="urn:microsoft.com/office/officeart/2005/8/layout/radial5"/>
    <dgm:cxn modelId="{EB4239F8-2C08-E84D-AC6E-D66C93305815}" type="presParOf" srcId="{3343AA7C-1F03-8745-A779-13E70615082B}" destId="{D7DAE73F-6749-BA43-A62B-B43FD1770520}" srcOrd="0" destOrd="0" presId="urn:microsoft.com/office/officeart/2005/8/layout/radial5"/>
    <dgm:cxn modelId="{2C6EFCA7-09EE-AD43-8E6F-F627A026F3D7}" type="presParOf" srcId="{3343AA7C-1F03-8745-A779-13E70615082B}" destId="{8370AA71-B4D2-2745-95F1-9D6D242FE543}" srcOrd="1" destOrd="0" presId="urn:microsoft.com/office/officeart/2005/8/layout/radial5"/>
    <dgm:cxn modelId="{56AAE9C9-3F0A-BD4E-BF11-F54155CE5188}" type="presParOf" srcId="{8370AA71-B4D2-2745-95F1-9D6D242FE543}" destId="{ECB0E59F-7793-884E-8215-54F81C0401F7}" srcOrd="0" destOrd="0" presId="urn:microsoft.com/office/officeart/2005/8/layout/radial5"/>
    <dgm:cxn modelId="{7662D646-FBBD-A54B-B289-0ADF848B016F}" type="presParOf" srcId="{3343AA7C-1F03-8745-A779-13E70615082B}" destId="{E6209E2D-2697-E54B-8A23-B767CD319118}" srcOrd="2" destOrd="0" presId="urn:microsoft.com/office/officeart/2005/8/layout/radial5"/>
    <dgm:cxn modelId="{09F4AE5E-DEDE-CC4D-8EC3-96D82C6FB1D3}" type="presParOf" srcId="{3343AA7C-1F03-8745-A779-13E70615082B}" destId="{CA90B77D-40FA-F640-A12D-CEAD2AB513BC}" srcOrd="3" destOrd="0" presId="urn:microsoft.com/office/officeart/2005/8/layout/radial5"/>
    <dgm:cxn modelId="{F94C6247-596F-2340-8D2F-7FE831E409FE}" type="presParOf" srcId="{CA90B77D-40FA-F640-A12D-CEAD2AB513BC}" destId="{3CAD7854-0C51-A545-AF98-DCACA6794807}" srcOrd="0" destOrd="0" presId="urn:microsoft.com/office/officeart/2005/8/layout/radial5"/>
    <dgm:cxn modelId="{93CE5D44-E0E0-CB4F-935D-D9599F1686DB}" type="presParOf" srcId="{3343AA7C-1F03-8745-A779-13E70615082B}" destId="{1A5094A4-2A88-644A-994A-F4B105B0ABB2}" srcOrd="4" destOrd="0" presId="urn:microsoft.com/office/officeart/2005/8/layout/radial5"/>
    <dgm:cxn modelId="{C6BAB7CE-23A4-5A44-AA89-31E37C32FA2C}" type="presParOf" srcId="{3343AA7C-1F03-8745-A779-13E70615082B}" destId="{F7292E70-0FCC-034B-9817-92C8975CF4CC}" srcOrd="5" destOrd="0" presId="urn:microsoft.com/office/officeart/2005/8/layout/radial5"/>
    <dgm:cxn modelId="{C2721917-789E-0844-BED3-C9730BE40868}" type="presParOf" srcId="{F7292E70-0FCC-034B-9817-92C8975CF4CC}" destId="{66A8E7F8-3E46-294E-A745-113347F794DC}" srcOrd="0" destOrd="0" presId="urn:microsoft.com/office/officeart/2005/8/layout/radial5"/>
    <dgm:cxn modelId="{A9692E50-8611-CA41-B595-48EC438D1353}" type="presParOf" srcId="{3343AA7C-1F03-8745-A779-13E70615082B}" destId="{1BDB777C-851A-5746-91B3-7912F6F64153}"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E50411-38AD-0641-A414-AD8DDBC96A34}"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GB"/>
        </a:p>
      </dgm:t>
    </dgm:pt>
    <dgm:pt modelId="{3E8F2C16-1FB6-7F44-9F45-644CE2599A67}">
      <dgm:prSet phldrT="[Text]"/>
      <dgm:spPr/>
      <dgm:t>
        <a:bodyPr/>
        <a:lstStyle/>
        <a:p>
          <a:r>
            <a:rPr lang="en-US" dirty="0">
              <a:solidFill>
                <a:schemeClr val="tx2">
                  <a:lumMod val="25000"/>
                </a:schemeClr>
              </a:solidFill>
              <a:latin typeface="Avenir Next" panose="020B0503020202020204" pitchFamily="34" charset="0"/>
            </a:rPr>
            <a:t>Case Study One: Child A</a:t>
          </a:r>
          <a:endParaRPr lang="en-GB" dirty="0">
            <a:solidFill>
              <a:schemeClr val="tx2">
                <a:lumMod val="25000"/>
              </a:schemeClr>
            </a:solidFill>
          </a:endParaRPr>
        </a:p>
      </dgm:t>
    </dgm:pt>
    <dgm:pt modelId="{F71448AB-4DFE-D842-8FF8-E6B9EFFACFF7}" type="parTrans" cxnId="{A37929B3-5659-EF4D-B5F7-B6870B58A257}">
      <dgm:prSet/>
      <dgm:spPr/>
      <dgm:t>
        <a:bodyPr/>
        <a:lstStyle/>
        <a:p>
          <a:endParaRPr lang="en-GB"/>
        </a:p>
      </dgm:t>
    </dgm:pt>
    <dgm:pt modelId="{67087A07-702E-D640-BD7A-D1DEAC319CB9}" type="sibTrans" cxnId="{A37929B3-5659-EF4D-B5F7-B6870B58A257}">
      <dgm:prSet/>
      <dgm:spPr/>
      <dgm:t>
        <a:bodyPr/>
        <a:lstStyle/>
        <a:p>
          <a:endParaRPr lang="en-GB"/>
        </a:p>
      </dgm:t>
    </dgm:pt>
    <dgm:pt modelId="{F8588481-8E03-FA45-A272-648195C335F3}">
      <dgm:prSet phldrT="[Text]"/>
      <dgm:spPr/>
      <dgm:t>
        <a:bodyPr/>
        <a:lstStyle/>
        <a:p>
          <a:pPr algn="ctr"/>
          <a:r>
            <a:rPr lang="en-GB" dirty="0">
              <a:solidFill>
                <a:schemeClr val="tx2">
                  <a:lumMod val="25000"/>
                </a:schemeClr>
              </a:solidFill>
              <a:latin typeface="Avenir Next" panose="020B0503020202020204" pitchFamily="34" charset="0"/>
            </a:rPr>
            <a:t>Positive relationships</a:t>
          </a:r>
        </a:p>
      </dgm:t>
    </dgm:pt>
    <dgm:pt modelId="{B922AF70-7EF0-774A-B30F-27B139022929}" type="parTrans" cxnId="{D827461C-C668-874B-A9EE-88FC312FA295}">
      <dgm:prSet/>
      <dgm:spPr/>
      <dgm:t>
        <a:bodyPr/>
        <a:lstStyle/>
        <a:p>
          <a:endParaRPr lang="en-GB"/>
        </a:p>
      </dgm:t>
    </dgm:pt>
    <dgm:pt modelId="{10BF81F7-6C03-5F48-BFBE-998D9E1C78C5}" type="sibTrans" cxnId="{D827461C-C668-874B-A9EE-88FC312FA295}">
      <dgm:prSet/>
      <dgm:spPr/>
      <dgm:t>
        <a:bodyPr/>
        <a:lstStyle/>
        <a:p>
          <a:endParaRPr lang="en-GB"/>
        </a:p>
      </dgm:t>
    </dgm:pt>
    <dgm:pt modelId="{9E72CCF9-CE19-1D4A-98E7-FD04A39A310C}">
      <dgm:prSet phldrT="[Text]"/>
      <dgm:spPr>
        <a:solidFill>
          <a:schemeClr val="accent1">
            <a:lumMod val="20000"/>
            <a:lumOff val="80000"/>
          </a:schemeClr>
        </a:solidFill>
      </dgm:spPr>
      <dgm:t>
        <a:bodyPr/>
        <a:lstStyle/>
        <a:p>
          <a:r>
            <a:rPr lang="en-GB" dirty="0">
              <a:solidFill>
                <a:schemeClr val="tx2">
                  <a:lumMod val="25000"/>
                </a:schemeClr>
              </a:solidFill>
              <a:latin typeface="Avenir Next" panose="020B0503020202020204" pitchFamily="34" charset="0"/>
            </a:rPr>
            <a:t>Enabling environments</a:t>
          </a:r>
        </a:p>
      </dgm:t>
    </dgm:pt>
    <dgm:pt modelId="{F4A309D8-18A3-F549-A43C-D4E2C30234AE}" type="parTrans" cxnId="{1C8C1111-767C-A441-84A5-E6B6135EF0D2}">
      <dgm:prSet/>
      <dgm:spPr/>
      <dgm:t>
        <a:bodyPr/>
        <a:lstStyle/>
        <a:p>
          <a:endParaRPr lang="en-GB"/>
        </a:p>
      </dgm:t>
    </dgm:pt>
    <dgm:pt modelId="{414C41E9-7567-3647-A0A6-7FB31114CFB3}" type="sibTrans" cxnId="{1C8C1111-767C-A441-84A5-E6B6135EF0D2}">
      <dgm:prSet/>
      <dgm:spPr/>
      <dgm:t>
        <a:bodyPr/>
        <a:lstStyle/>
        <a:p>
          <a:endParaRPr lang="en-GB"/>
        </a:p>
      </dgm:t>
    </dgm:pt>
    <dgm:pt modelId="{C4351981-DD56-F847-8668-402197C7826D}">
      <dgm:prSet/>
      <dgm:spPr/>
      <dgm:t>
        <a:bodyPr/>
        <a:lstStyle/>
        <a:p>
          <a:pPr algn="l"/>
          <a:endParaRPr lang="en-GB" dirty="0"/>
        </a:p>
      </dgm:t>
    </dgm:pt>
    <dgm:pt modelId="{71103FFC-E5A0-1547-AB62-BDEAA4605F47}" type="parTrans" cxnId="{03D6E1D9-F24D-2949-AA43-DC3E74F5F25B}">
      <dgm:prSet/>
      <dgm:spPr/>
      <dgm:t>
        <a:bodyPr/>
        <a:lstStyle/>
        <a:p>
          <a:endParaRPr lang="en-GB"/>
        </a:p>
      </dgm:t>
    </dgm:pt>
    <dgm:pt modelId="{C4D56524-0072-1046-9441-34812DD9BC02}" type="sibTrans" cxnId="{03D6E1D9-F24D-2949-AA43-DC3E74F5F25B}">
      <dgm:prSet/>
      <dgm:spPr/>
      <dgm:t>
        <a:bodyPr/>
        <a:lstStyle/>
        <a:p>
          <a:endParaRPr lang="en-GB"/>
        </a:p>
      </dgm:t>
    </dgm:pt>
    <dgm:pt modelId="{B206549D-9985-6045-AFFF-3DBD9103FDB3}">
      <dgm:prSet/>
      <dgm:spPr/>
      <dgm:t>
        <a:bodyPr/>
        <a:lstStyle/>
        <a:p>
          <a:r>
            <a:rPr lang="en-GB" dirty="0">
              <a:solidFill>
                <a:schemeClr val="tx2">
                  <a:lumMod val="25000"/>
                </a:schemeClr>
              </a:solidFill>
            </a:rPr>
            <a:t>Unique Child</a:t>
          </a:r>
        </a:p>
      </dgm:t>
    </dgm:pt>
    <dgm:pt modelId="{2AB2A5F0-DDF7-9F4C-A7C5-BC81F5E99133}" type="parTrans" cxnId="{AD482446-1BE1-A24A-8C9E-E162BB1E837A}">
      <dgm:prSet/>
      <dgm:spPr/>
      <dgm:t>
        <a:bodyPr/>
        <a:lstStyle/>
        <a:p>
          <a:endParaRPr lang="en-GB"/>
        </a:p>
      </dgm:t>
    </dgm:pt>
    <dgm:pt modelId="{725F6486-BC9E-AA4D-9BD2-53049D83D6F3}" type="sibTrans" cxnId="{AD482446-1BE1-A24A-8C9E-E162BB1E837A}">
      <dgm:prSet/>
      <dgm:spPr/>
      <dgm:t>
        <a:bodyPr/>
        <a:lstStyle/>
        <a:p>
          <a:endParaRPr lang="en-GB"/>
        </a:p>
      </dgm:t>
    </dgm:pt>
    <dgm:pt modelId="{3343AA7C-1F03-8745-A779-13E70615082B}" type="pres">
      <dgm:prSet presAssocID="{79E50411-38AD-0641-A414-AD8DDBC96A34}" presName="Name0" presStyleCnt="0">
        <dgm:presLayoutVars>
          <dgm:chMax val="1"/>
          <dgm:dir/>
          <dgm:animLvl val="ctr"/>
          <dgm:resizeHandles val="exact"/>
        </dgm:presLayoutVars>
      </dgm:prSet>
      <dgm:spPr/>
    </dgm:pt>
    <dgm:pt modelId="{D7DAE73F-6749-BA43-A62B-B43FD1770520}" type="pres">
      <dgm:prSet presAssocID="{3E8F2C16-1FB6-7F44-9F45-644CE2599A67}" presName="centerShape" presStyleLbl="node0" presStyleIdx="0" presStyleCnt="1"/>
      <dgm:spPr/>
    </dgm:pt>
    <dgm:pt modelId="{8370AA71-B4D2-2745-95F1-9D6D242FE543}" type="pres">
      <dgm:prSet presAssocID="{B922AF70-7EF0-774A-B30F-27B139022929}" presName="parTrans" presStyleLbl="sibTrans2D1" presStyleIdx="0" presStyleCnt="3"/>
      <dgm:spPr/>
    </dgm:pt>
    <dgm:pt modelId="{ECB0E59F-7793-884E-8215-54F81C0401F7}" type="pres">
      <dgm:prSet presAssocID="{B922AF70-7EF0-774A-B30F-27B139022929}" presName="connectorText" presStyleLbl="sibTrans2D1" presStyleIdx="0" presStyleCnt="3"/>
      <dgm:spPr/>
    </dgm:pt>
    <dgm:pt modelId="{E6209E2D-2697-E54B-8A23-B767CD319118}" type="pres">
      <dgm:prSet presAssocID="{F8588481-8E03-FA45-A272-648195C335F3}" presName="node" presStyleLbl="node1" presStyleIdx="0" presStyleCnt="3">
        <dgm:presLayoutVars>
          <dgm:bulletEnabled val="1"/>
        </dgm:presLayoutVars>
      </dgm:prSet>
      <dgm:spPr/>
    </dgm:pt>
    <dgm:pt modelId="{CA90B77D-40FA-F640-A12D-CEAD2AB513BC}" type="pres">
      <dgm:prSet presAssocID="{F4A309D8-18A3-F549-A43C-D4E2C30234AE}" presName="parTrans" presStyleLbl="sibTrans2D1" presStyleIdx="1" presStyleCnt="3"/>
      <dgm:spPr/>
    </dgm:pt>
    <dgm:pt modelId="{3CAD7854-0C51-A545-AF98-DCACA6794807}" type="pres">
      <dgm:prSet presAssocID="{F4A309D8-18A3-F549-A43C-D4E2C30234AE}" presName="connectorText" presStyleLbl="sibTrans2D1" presStyleIdx="1" presStyleCnt="3"/>
      <dgm:spPr/>
    </dgm:pt>
    <dgm:pt modelId="{1A5094A4-2A88-644A-994A-F4B105B0ABB2}" type="pres">
      <dgm:prSet presAssocID="{9E72CCF9-CE19-1D4A-98E7-FD04A39A310C}" presName="node" presStyleLbl="node1" presStyleIdx="1" presStyleCnt="3">
        <dgm:presLayoutVars>
          <dgm:bulletEnabled val="1"/>
        </dgm:presLayoutVars>
      </dgm:prSet>
      <dgm:spPr/>
    </dgm:pt>
    <dgm:pt modelId="{E16E2370-AD02-6B49-B35C-51E525E2DC53}" type="pres">
      <dgm:prSet presAssocID="{2AB2A5F0-DDF7-9F4C-A7C5-BC81F5E99133}" presName="parTrans" presStyleLbl="sibTrans2D1" presStyleIdx="2" presStyleCnt="3"/>
      <dgm:spPr/>
    </dgm:pt>
    <dgm:pt modelId="{9613B7B3-E276-3A49-B334-FC900E2139EE}" type="pres">
      <dgm:prSet presAssocID="{2AB2A5F0-DDF7-9F4C-A7C5-BC81F5E99133}" presName="connectorText" presStyleLbl="sibTrans2D1" presStyleIdx="2" presStyleCnt="3"/>
      <dgm:spPr/>
    </dgm:pt>
    <dgm:pt modelId="{1E654003-5751-404F-A63F-853A4A4106D9}" type="pres">
      <dgm:prSet presAssocID="{B206549D-9985-6045-AFFF-3DBD9103FDB3}" presName="node" presStyleLbl="node1" presStyleIdx="2" presStyleCnt="3">
        <dgm:presLayoutVars>
          <dgm:bulletEnabled val="1"/>
        </dgm:presLayoutVars>
      </dgm:prSet>
      <dgm:spPr/>
    </dgm:pt>
  </dgm:ptLst>
  <dgm:cxnLst>
    <dgm:cxn modelId="{1C8C1111-767C-A441-84A5-E6B6135EF0D2}" srcId="{3E8F2C16-1FB6-7F44-9F45-644CE2599A67}" destId="{9E72CCF9-CE19-1D4A-98E7-FD04A39A310C}" srcOrd="1" destOrd="0" parTransId="{F4A309D8-18A3-F549-A43C-D4E2C30234AE}" sibTransId="{414C41E9-7567-3647-A0A6-7FB31114CFB3}"/>
    <dgm:cxn modelId="{ED8F9A16-8ECF-9049-8372-33B0CEEF60EB}" type="presOf" srcId="{F4A309D8-18A3-F549-A43C-D4E2C30234AE}" destId="{3CAD7854-0C51-A545-AF98-DCACA6794807}" srcOrd="1" destOrd="0" presId="urn:microsoft.com/office/officeart/2005/8/layout/radial5"/>
    <dgm:cxn modelId="{D827461C-C668-874B-A9EE-88FC312FA295}" srcId="{3E8F2C16-1FB6-7F44-9F45-644CE2599A67}" destId="{F8588481-8E03-FA45-A272-648195C335F3}" srcOrd="0" destOrd="0" parTransId="{B922AF70-7EF0-774A-B30F-27B139022929}" sibTransId="{10BF81F7-6C03-5F48-BFBE-998D9E1C78C5}"/>
    <dgm:cxn modelId="{140A902B-3AB3-584A-9AE9-995DC1A7F748}" type="presOf" srcId="{2AB2A5F0-DDF7-9F4C-A7C5-BC81F5E99133}" destId="{9613B7B3-E276-3A49-B334-FC900E2139EE}" srcOrd="1" destOrd="0" presId="urn:microsoft.com/office/officeart/2005/8/layout/radial5"/>
    <dgm:cxn modelId="{54360B38-1045-7B46-A34E-CE7922F13E8F}" type="presOf" srcId="{C4351981-DD56-F847-8668-402197C7826D}" destId="{E6209E2D-2697-E54B-8A23-B767CD319118}" srcOrd="0" destOrd="1" presId="urn:microsoft.com/office/officeart/2005/8/layout/radial5"/>
    <dgm:cxn modelId="{AD482446-1BE1-A24A-8C9E-E162BB1E837A}" srcId="{3E8F2C16-1FB6-7F44-9F45-644CE2599A67}" destId="{B206549D-9985-6045-AFFF-3DBD9103FDB3}" srcOrd="2" destOrd="0" parTransId="{2AB2A5F0-DDF7-9F4C-A7C5-BC81F5E99133}" sibTransId="{725F6486-BC9E-AA4D-9BD2-53049D83D6F3}"/>
    <dgm:cxn modelId="{312FD55C-D130-7B45-A94F-F7D8479DBE8D}" type="presOf" srcId="{B922AF70-7EF0-774A-B30F-27B139022929}" destId="{8370AA71-B4D2-2745-95F1-9D6D242FE543}" srcOrd="0" destOrd="0" presId="urn:microsoft.com/office/officeart/2005/8/layout/radial5"/>
    <dgm:cxn modelId="{9EDCC16B-1E60-E24C-9706-CBD69B18A860}" type="presOf" srcId="{2AB2A5F0-DDF7-9F4C-A7C5-BC81F5E99133}" destId="{E16E2370-AD02-6B49-B35C-51E525E2DC53}" srcOrd="0" destOrd="0" presId="urn:microsoft.com/office/officeart/2005/8/layout/radial5"/>
    <dgm:cxn modelId="{4707C175-A04B-314F-8746-277621221EC7}" type="presOf" srcId="{B206549D-9985-6045-AFFF-3DBD9103FDB3}" destId="{1E654003-5751-404F-A63F-853A4A4106D9}" srcOrd="0" destOrd="0" presId="urn:microsoft.com/office/officeart/2005/8/layout/radial5"/>
    <dgm:cxn modelId="{9F2A367F-7E7E-4F4B-B988-8B1CADF84F5F}" type="presOf" srcId="{F4A309D8-18A3-F549-A43C-D4E2C30234AE}" destId="{CA90B77D-40FA-F640-A12D-CEAD2AB513BC}" srcOrd="0" destOrd="0" presId="urn:microsoft.com/office/officeart/2005/8/layout/radial5"/>
    <dgm:cxn modelId="{A6343A89-86A6-EA47-A6F3-C0A2104FB8DA}" type="presOf" srcId="{F8588481-8E03-FA45-A272-648195C335F3}" destId="{E6209E2D-2697-E54B-8A23-B767CD319118}" srcOrd="0" destOrd="0" presId="urn:microsoft.com/office/officeart/2005/8/layout/radial5"/>
    <dgm:cxn modelId="{A37929B3-5659-EF4D-B5F7-B6870B58A257}" srcId="{79E50411-38AD-0641-A414-AD8DDBC96A34}" destId="{3E8F2C16-1FB6-7F44-9F45-644CE2599A67}" srcOrd="0" destOrd="0" parTransId="{F71448AB-4DFE-D842-8FF8-E6B9EFFACFF7}" sibTransId="{67087A07-702E-D640-BD7A-D1DEAC319CB9}"/>
    <dgm:cxn modelId="{9882D3C0-2665-5446-AE3D-F40346447BA1}" type="presOf" srcId="{79E50411-38AD-0641-A414-AD8DDBC96A34}" destId="{3343AA7C-1F03-8745-A779-13E70615082B}" srcOrd="0" destOrd="0" presId="urn:microsoft.com/office/officeart/2005/8/layout/radial5"/>
    <dgm:cxn modelId="{734622C5-40C0-BE44-90D7-662E2C5489FB}" type="presOf" srcId="{B922AF70-7EF0-774A-B30F-27B139022929}" destId="{ECB0E59F-7793-884E-8215-54F81C0401F7}" srcOrd="1" destOrd="0" presId="urn:microsoft.com/office/officeart/2005/8/layout/radial5"/>
    <dgm:cxn modelId="{A9B19DD0-3F52-AE42-9D1B-7B1004F32CBD}" type="presOf" srcId="{9E72CCF9-CE19-1D4A-98E7-FD04A39A310C}" destId="{1A5094A4-2A88-644A-994A-F4B105B0ABB2}" srcOrd="0" destOrd="0" presId="urn:microsoft.com/office/officeart/2005/8/layout/radial5"/>
    <dgm:cxn modelId="{FFC9FED5-CD3A-D746-A4A4-5166EE1101B8}" type="presOf" srcId="{3E8F2C16-1FB6-7F44-9F45-644CE2599A67}" destId="{D7DAE73F-6749-BA43-A62B-B43FD1770520}" srcOrd="0" destOrd="0" presId="urn:microsoft.com/office/officeart/2005/8/layout/radial5"/>
    <dgm:cxn modelId="{03D6E1D9-F24D-2949-AA43-DC3E74F5F25B}" srcId="{F8588481-8E03-FA45-A272-648195C335F3}" destId="{C4351981-DD56-F847-8668-402197C7826D}" srcOrd="0" destOrd="0" parTransId="{71103FFC-E5A0-1547-AB62-BDEAA4605F47}" sibTransId="{C4D56524-0072-1046-9441-34812DD9BC02}"/>
    <dgm:cxn modelId="{EB4239F8-2C08-E84D-AC6E-D66C93305815}" type="presParOf" srcId="{3343AA7C-1F03-8745-A779-13E70615082B}" destId="{D7DAE73F-6749-BA43-A62B-B43FD1770520}" srcOrd="0" destOrd="0" presId="urn:microsoft.com/office/officeart/2005/8/layout/radial5"/>
    <dgm:cxn modelId="{2C6EFCA7-09EE-AD43-8E6F-F627A026F3D7}" type="presParOf" srcId="{3343AA7C-1F03-8745-A779-13E70615082B}" destId="{8370AA71-B4D2-2745-95F1-9D6D242FE543}" srcOrd="1" destOrd="0" presId="urn:microsoft.com/office/officeart/2005/8/layout/radial5"/>
    <dgm:cxn modelId="{56AAE9C9-3F0A-BD4E-BF11-F54155CE5188}" type="presParOf" srcId="{8370AA71-B4D2-2745-95F1-9D6D242FE543}" destId="{ECB0E59F-7793-884E-8215-54F81C0401F7}" srcOrd="0" destOrd="0" presId="urn:microsoft.com/office/officeart/2005/8/layout/radial5"/>
    <dgm:cxn modelId="{7662D646-FBBD-A54B-B289-0ADF848B016F}" type="presParOf" srcId="{3343AA7C-1F03-8745-A779-13E70615082B}" destId="{E6209E2D-2697-E54B-8A23-B767CD319118}" srcOrd="2" destOrd="0" presId="urn:microsoft.com/office/officeart/2005/8/layout/radial5"/>
    <dgm:cxn modelId="{09F4AE5E-DEDE-CC4D-8EC3-96D82C6FB1D3}" type="presParOf" srcId="{3343AA7C-1F03-8745-A779-13E70615082B}" destId="{CA90B77D-40FA-F640-A12D-CEAD2AB513BC}" srcOrd="3" destOrd="0" presId="urn:microsoft.com/office/officeart/2005/8/layout/radial5"/>
    <dgm:cxn modelId="{F94C6247-596F-2340-8D2F-7FE831E409FE}" type="presParOf" srcId="{CA90B77D-40FA-F640-A12D-CEAD2AB513BC}" destId="{3CAD7854-0C51-A545-AF98-DCACA6794807}" srcOrd="0" destOrd="0" presId="urn:microsoft.com/office/officeart/2005/8/layout/radial5"/>
    <dgm:cxn modelId="{93CE5D44-E0E0-CB4F-935D-D9599F1686DB}" type="presParOf" srcId="{3343AA7C-1F03-8745-A779-13E70615082B}" destId="{1A5094A4-2A88-644A-994A-F4B105B0ABB2}" srcOrd="4" destOrd="0" presId="urn:microsoft.com/office/officeart/2005/8/layout/radial5"/>
    <dgm:cxn modelId="{02711056-A319-C543-BBA1-639835FB0657}" type="presParOf" srcId="{3343AA7C-1F03-8745-A779-13E70615082B}" destId="{E16E2370-AD02-6B49-B35C-51E525E2DC53}" srcOrd="5" destOrd="0" presId="urn:microsoft.com/office/officeart/2005/8/layout/radial5"/>
    <dgm:cxn modelId="{D76EFCBD-368F-0E4C-BF53-E9D88AC586A7}" type="presParOf" srcId="{E16E2370-AD02-6B49-B35C-51E525E2DC53}" destId="{9613B7B3-E276-3A49-B334-FC900E2139EE}" srcOrd="0" destOrd="0" presId="urn:microsoft.com/office/officeart/2005/8/layout/radial5"/>
    <dgm:cxn modelId="{5EB5C539-2B26-FC4A-BE8E-0A58A488E8F4}" type="presParOf" srcId="{3343AA7C-1F03-8745-A779-13E70615082B}" destId="{1E654003-5751-404F-A63F-853A4A4106D9}"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E50411-38AD-0641-A414-AD8DDBC96A34}"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GB"/>
        </a:p>
      </dgm:t>
    </dgm:pt>
    <dgm:pt modelId="{3E8F2C16-1FB6-7F44-9F45-644CE2599A67}">
      <dgm:prSet phldrT="[Text]"/>
      <dgm:spPr/>
      <dgm:t>
        <a:bodyPr/>
        <a:lstStyle/>
        <a:p>
          <a:r>
            <a:rPr lang="en-US" dirty="0">
              <a:solidFill>
                <a:schemeClr val="tx2">
                  <a:lumMod val="25000"/>
                </a:schemeClr>
              </a:solidFill>
              <a:latin typeface="Avenir Next" panose="020B0503020202020204" pitchFamily="34" charset="0"/>
            </a:rPr>
            <a:t>Case Study One: Child B</a:t>
          </a:r>
          <a:endParaRPr lang="en-GB" dirty="0">
            <a:solidFill>
              <a:schemeClr val="tx2">
                <a:lumMod val="25000"/>
              </a:schemeClr>
            </a:solidFill>
          </a:endParaRPr>
        </a:p>
      </dgm:t>
    </dgm:pt>
    <dgm:pt modelId="{F71448AB-4DFE-D842-8FF8-E6B9EFFACFF7}" type="parTrans" cxnId="{A37929B3-5659-EF4D-B5F7-B6870B58A257}">
      <dgm:prSet/>
      <dgm:spPr/>
      <dgm:t>
        <a:bodyPr/>
        <a:lstStyle/>
        <a:p>
          <a:endParaRPr lang="en-GB"/>
        </a:p>
      </dgm:t>
    </dgm:pt>
    <dgm:pt modelId="{67087A07-702E-D640-BD7A-D1DEAC319CB9}" type="sibTrans" cxnId="{A37929B3-5659-EF4D-B5F7-B6870B58A257}">
      <dgm:prSet/>
      <dgm:spPr/>
      <dgm:t>
        <a:bodyPr/>
        <a:lstStyle/>
        <a:p>
          <a:endParaRPr lang="en-GB"/>
        </a:p>
      </dgm:t>
    </dgm:pt>
    <dgm:pt modelId="{F8588481-8E03-FA45-A272-648195C335F3}">
      <dgm:prSet phldrT="[Text]"/>
      <dgm:spPr>
        <a:solidFill>
          <a:schemeClr val="accent1">
            <a:lumMod val="20000"/>
            <a:lumOff val="80000"/>
          </a:schemeClr>
        </a:solidFill>
      </dgm:spPr>
      <dgm:t>
        <a:bodyPr/>
        <a:lstStyle/>
        <a:p>
          <a:pPr algn="ctr"/>
          <a:r>
            <a:rPr lang="en-GB" dirty="0">
              <a:solidFill>
                <a:schemeClr val="tx2">
                  <a:lumMod val="25000"/>
                </a:schemeClr>
              </a:solidFill>
              <a:latin typeface="Avenir Next" panose="020B0503020202020204" pitchFamily="34" charset="0"/>
            </a:rPr>
            <a:t>Positive relationships</a:t>
          </a:r>
        </a:p>
      </dgm:t>
    </dgm:pt>
    <dgm:pt modelId="{B922AF70-7EF0-774A-B30F-27B139022929}" type="parTrans" cxnId="{D827461C-C668-874B-A9EE-88FC312FA295}">
      <dgm:prSet/>
      <dgm:spPr/>
      <dgm:t>
        <a:bodyPr/>
        <a:lstStyle/>
        <a:p>
          <a:endParaRPr lang="en-GB"/>
        </a:p>
      </dgm:t>
    </dgm:pt>
    <dgm:pt modelId="{10BF81F7-6C03-5F48-BFBE-998D9E1C78C5}" type="sibTrans" cxnId="{D827461C-C668-874B-A9EE-88FC312FA295}">
      <dgm:prSet/>
      <dgm:spPr/>
      <dgm:t>
        <a:bodyPr/>
        <a:lstStyle/>
        <a:p>
          <a:endParaRPr lang="en-GB"/>
        </a:p>
      </dgm:t>
    </dgm:pt>
    <dgm:pt modelId="{9E72CCF9-CE19-1D4A-98E7-FD04A39A310C}">
      <dgm:prSet phldrT="[Text]"/>
      <dgm:spPr/>
      <dgm:t>
        <a:bodyPr/>
        <a:lstStyle/>
        <a:p>
          <a:r>
            <a:rPr lang="en-GB" dirty="0">
              <a:solidFill>
                <a:schemeClr val="tx2">
                  <a:lumMod val="25000"/>
                </a:schemeClr>
              </a:solidFill>
              <a:latin typeface="Avenir Next" panose="020B0503020202020204" pitchFamily="34" charset="0"/>
            </a:rPr>
            <a:t>Enabling environments</a:t>
          </a:r>
        </a:p>
      </dgm:t>
    </dgm:pt>
    <dgm:pt modelId="{F4A309D8-18A3-F549-A43C-D4E2C30234AE}" type="parTrans" cxnId="{1C8C1111-767C-A441-84A5-E6B6135EF0D2}">
      <dgm:prSet/>
      <dgm:spPr/>
      <dgm:t>
        <a:bodyPr/>
        <a:lstStyle/>
        <a:p>
          <a:endParaRPr lang="en-GB"/>
        </a:p>
      </dgm:t>
    </dgm:pt>
    <dgm:pt modelId="{414C41E9-7567-3647-A0A6-7FB31114CFB3}" type="sibTrans" cxnId="{1C8C1111-767C-A441-84A5-E6B6135EF0D2}">
      <dgm:prSet/>
      <dgm:spPr/>
      <dgm:t>
        <a:bodyPr/>
        <a:lstStyle/>
        <a:p>
          <a:endParaRPr lang="en-GB"/>
        </a:p>
      </dgm:t>
    </dgm:pt>
    <dgm:pt modelId="{C4351981-DD56-F847-8668-402197C7826D}">
      <dgm:prSet/>
      <dgm:spPr>
        <a:solidFill>
          <a:schemeClr val="accent1">
            <a:lumMod val="20000"/>
            <a:lumOff val="80000"/>
          </a:schemeClr>
        </a:solidFill>
      </dgm:spPr>
      <dgm:t>
        <a:bodyPr/>
        <a:lstStyle/>
        <a:p>
          <a:pPr algn="l"/>
          <a:endParaRPr lang="en-GB" dirty="0"/>
        </a:p>
      </dgm:t>
    </dgm:pt>
    <dgm:pt modelId="{71103FFC-E5A0-1547-AB62-BDEAA4605F47}" type="parTrans" cxnId="{03D6E1D9-F24D-2949-AA43-DC3E74F5F25B}">
      <dgm:prSet/>
      <dgm:spPr/>
      <dgm:t>
        <a:bodyPr/>
        <a:lstStyle/>
        <a:p>
          <a:endParaRPr lang="en-GB"/>
        </a:p>
      </dgm:t>
    </dgm:pt>
    <dgm:pt modelId="{C4D56524-0072-1046-9441-34812DD9BC02}" type="sibTrans" cxnId="{03D6E1D9-F24D-2949-AA43-DC3E74F5F25B}">
      <dgm:prSet/>
      <dgm:spPr/>
      <dgm:t>
        <a:bodyPr/>
        <a:lstStyle/>
        <a:p>
          <a:endParaRPr lang="en-GB"/>
        </a:p>
      </dgm:t>
    </dgm:pt>
    <dgm:pt modelId="{1AB0A5AB-993B-2643-A86E-6028F3F13F4E}">
      <dgm:prSet/>
      <dgm:spPr/>
      <dgm:t>
        <a:bodyPr/>
        <a:lstStyle/>
        <a:p>
          <a:r>
            <a:rPr lang="en-GB" dirty="0">
              <a:solidFill>
                <a:schemeClr val="tx2">
                  <a:lumMod val="25000"/>
                </a:schemeClr>
              </a:solidFill>
              <a:latin typeface="Avenir Next" panose="020B0503020202020204" pitchFamily="34" charset="0"/>
            </a:rPr>
            <a:t>Unique Child</a:t>
          </a:r>
        </a:p>
      </dgm:t>
    </dgm:pt>
    <dgm:pt modelId="{41BF8974-6027-6D48-BA78-1B50AE2F8AE2}" type="parTrans" cxnId="{5077BA55-8DF3-C642-A99E-2D94B5B8B04C}">
      <dgm:prSet/>
      <dgm:spPr/>
      <dgm:t>
        <a:bodyPr/>
        <a:lstStyle/>
        <a:p>
          <a:endParaRPr lang="en-GB"/>
        </a:p>
      </dgm:t>
    </dgm:pt>
    <dgm:pt modelId="{06735BF5-28F1-FA47-B08B-498ACD7930DE}" type="sibTrans" cxnId="{5077BA55-8DF3-C642-A99E-2D94B5B8B04C}">
      <dgm:prSet/>
      <dgm:spPr/>
      <dgm:t>
        <a:bodyPr/>
        <a:lstStyle/>
        <a:p>
          <a:endParaRPr lang="en-GB"/>
        </a:p>
      </dgm:t>
    </dgm:pt>
    <dgm:pt modelId="{3343AA7C-1F03-8745-A779-13E70615082B}" type="pres">
      <dgm:prSet presAssocID="{79E50411-38AD-0641-A414-AD8DDBC96A34}" presName="Name0" presStyleCnt="0">
        <dgm:presLayoutVars>
          <dgm:chMax val="1"/>
          <dgm:dir/>
          <dgm:animLvl val="ctr"/>
          <dgm:resizeHandles val="exact"/>
        </dgm:presLayoutVars>
      </dgm:prSet>
      <dgm:spPr/>
    </dgm:pt>
    <dgm:pt modelId="{D7DAE73F-6749-BA43-A62B-B43FD1770520}" type="pres">
      <dgm:prSet presAssocID="{3E8F2C16-1FB6-7F44-9F45-644CE2599A67}" presName="centerShape" presStyleLbl="node0" presStyleIdx="0" presStyleCnt="1"/>
      <dgm:spPr/>
    </dgm:pt>
    <dgm:pt modelId="{8370AA71-B4D2-2745-95F1-9D6D242FE543}" type="pres">
      <dgm:prSet presAssocID="{B922AF70-7EF0-774A-B30F-27B139022929}" presName="parTrans" presStyleLbl="sibTrans2D1" presStyleIdx="0" presStyleCnt="3"/>
      <dgm:spPr/>
    </dgm:pt>
    <dgm:pt modelId="{ECB0E59F-7793-884E-8215-54F81C0401F7}" type="pres">
      <dgm:prSet presAssocID="{B922AF70-7EF0-774A-B30F-27B139022929}" presName="connectorText" presStyleLbl="sibTrans2D1" presStyleIdx="0" presStyleCnt="3"/>
      <dgm:spPr/>
    </dgm:pt>
    <dgm:pt modelId="{E6209E2D-2697-E54B-8A23-B767CD319118}" type="pres">
      <dgm:prSet presAssocID="{F8588481-8E03-FA45-A272-648195C335F3}" presName="node" presStyleLbl="node1" presStyleIdx="0" presStyleCnt="3">
        <dgm:presLayoutVars>
          <dgm:bulletEnabled val="1"/>
        </dgm:presLayoutVars>
      </dgm:prSet>
      <dgm:spPr/>
    </dgm:pt>
    <dgm:pt modelId="{CA90B77D-40FA-F640-A12D-CEAD2AB513BC}" type="pres">
      <dgm:prSet presAssocID="{F4A309D8-18A3-F549-A43C-D4E2C30234AE}" presName="parTrans" presStyleLbl="sibTrans2D1" presStyleIdx="1" presStyleCnt="3"/>
      <dgm:spPr/>
    </dgm:pt>
    <dgm:pt modelId="{3CAD7854-0C51-A545-AF98-DCACA6794807}" type="pres">
      <dgm:prSet presAssocID="{F4A309D8-18A3-F549-A43C-D4E2C30234AE}" presName="connectorText" presStyleLbl="sibTrans2D1" presStyleIdx="1" presStyleCnt="3"/>
      <dgm:spPr/>
    </dgm:pt>
    <dgm:pt modelId="{1A5094A4-2A88-644A-994A-F4B105B0ABB2}" type="pres">
      <dgm:prSet presAssocID="{9E72CCF9-CE19-1D4A-98E7-FD04A39A310C}" presName="node" presStyleLbl="node1" presStyleIdx="1" presStyleCnt="3">
        <dgm:presLayoutVars>
          <dgm:bulletEnabled val="1"/>
        </dgm:presLayoutVars>
      </dgm:prSet>
      <dgm:spPr/>
    </dgm:pt>
    <dgm:pt modelId="{E2D76E9A-8823-5549-8D26-228E62FB55ED}" type="pres">
      <dgm:prSet presAssocID="{41BF8974-6027-6D48-BA78-1B50AE2F8AE2}" presName="parTrans" presStyleLbl="sibTrans2D1" presStyleIdx="2" presStyleCnt="3"/>
      <dgm:spPr/>
    </dgm:pt>
    <dgm:pt modelId="{0E9BC236-BA30-4E44-9458-82797AB12C40}" type="pres">
      <dgm:prSet presAssocID="{41BF8974-6027-6D48-BA78-1B50AE2F8AE2}" presName="connectorText" presStyleLbl="sibTrans2D1" presStyleIdx="2" presStyleCnt="3"/>
      <dgm:spPr/>
    </dgm:pt>
    <dgm:pt modelId="{E9042091-5E51-E745-8CCB-EF268647FAB6}" type="pres">
      <dgm:prSet presAssocID="{1AB0A5AB-993B-2643-A86E-6028F3F13F4E}" presName="node" presStyleLbl="node1" presStyleIdx="2" presStyleCnt="3">
        <dgm:presLayoutVars>
          <dgm:bulletEnabled val="1"/>
        </dgm:presLayoutVars>
      </dgm:prSet>
      <dgm:spPr/>
    </dgm:pt>
  </dgm:ptLst>
  <dgm:cxnLst>
    <dgm:cxn modelId="{1C8C1111-767C-A441-84A5-E6B6135EF0D2}" srcId="{3E8F2C16-1FB6-7F44-9F45-644CE2599A67}" destId="{9E72CCF9-CE19-1D4A-98E7-FD04A39A310C}" srcOrd="1" destOrd="0" parTransId="{F4A309D8-18A3-F549-A43C-D4E2C30234AE}" sibTransId="{414C41E9-7567-3647-A0A6-7FB31114CFB3}"/>
    <dgm:cxn modelId="{5CA23411-ECE1-6D4F-8CBD-7C1CEADBE725}" type="presOf" srcId="{41BF8974-6027-6D48-BA78-1B50AE2F8AE2}" destId="{E2D76E9A-8823-5549-8D26-228E62FB55ED}" srcOrd="0" destOrd="0" presId="urn:microsoft.com/office/officeart/2005/8/layout/radial5"/>
    <dgm:cxn modelId="{ED8F9A16-8ECF-9049-8372-33B0CEEF60EB}" type="presOf" srcId="{F4A309D8-18A3-F549-A43C-D4E2C30234AE}" destId="{3CAD7854-0C51-A545-AF98-DCACA6794807}" srcOrd="1" destOrd="0" presId="urn:microsoft.com/office/officeart/2005/8/layout/radial5"/>
    <dgm:cxn modelId="{D827461C-C668-874B-A9EE-88FC312FA295}" srcId="{3E8F2C16-1FB6-7F44-9F45-644CE2599A67}" destId="{F8588481-8E03-FA45-A272-648195C335F3}" srcOrd="0" destOrd="0" parTransId="{B922AF70-7EF0-774A-B30F-27B139022929}" sibTransId="{10BF81F7-6C03-5F48-BFBE-998D9E1C78C5}"/>
    <dgm:cxn modelId="{54360B38-1045-7B46-A34E-CE7922F13E8F}" type="presOf" srcId="{C4351981-DD56-F847-8668-402197C7826D}" destId="{E6209E2D-2697-E54B-8A23-B767CD319118}" srcOrd="0" destOrd="1" presId="urn:microsoft.com/office/officeart/2005/8/layout/radial5"/>
    <dgm:cxn modelId="{5077BA55-8DF3-C642-A99E-2D94B5B8B04C}" srcId="{3E8F2C16-1FB6-7F44-9F45-644CE2599A67}" destId="{1AB0A5AB-993B-2643-A86E-6028F3F13F4E}" srcOrd="2" destOrd="0" parTransId="{41BF8974-6027-6D48-BA78-1B50AE2F8AE2}" sibTransId="{06735BF5-28F1-FA47-B08B-498ACD7930DE}"/>
    <dgm:cxn modelId="{312FD55C-D130-7B45-A94F-F7D8479DBE8D}" type="presOf" srcId="{B922AF70-7EF0-774A-B30F-27B139022929}" destId="{8370AA71-B4D2-2745-95F1-9D6D242FE543}" srcOrd="0" destOrd="0" presId="urn:microsoft.com/office/officeart/2005/8/layout/radial5"/>
    <dgm:cxn modelId="{9F2A367F-7E7E-4F4B-B988-8B1CADF84F5F}" type="presOf" srcId="{F4A309D8-18A3-F549-A43C-D4E2C30234AE}" destId="{CA90B77D-40FA-F640-A12D-CEAD2AB513BC}" srcOrd="0" destOrd="0" presId="urn:microsoft.com/office/officeart/2005/8/layout/radial5"/>
    <dgm:cxn modelId="{A6343A89-86A6-EA47-A6F3-C0A2104FB8DA}" type="presOf" srcId="{F8588481-8E03-FA45-A272-648195C335F3}" destId="{E6209E2D-2697-E54B-8A23-B767CD319118}" srcOrd="0" destOrd="0" presId="urn:microsoft.com/office/officeart/2005/8/layout/radial5"/>
    <dgm:cxn modelId="{AEA29BA7-0FE8-D24B-A015-D2B42DE880B7}" type="presOf" srcId="{41BF8974-6027-6D48-BA78-1B50AE2F8AE2}" destId="{0E9BC236-BA30-4E44-9458-82797AB12C40}" srcOrd="1" destOrd="0" presId="urn:microsoft.com/office/officeart/2005/8/layout/radial5"/>
    <dgm:cxn modelId="{A37929B3-5659-EF4D-B5F7-B6870B58A257}" srcId="{79E50411-38AD-0641-A414-AD8DDBC96A34}" destId="{3E8F2C16-1FB6-7F44-9F45-644CE2599A67}" srcOrd="0" destOrd="0" parTransId="{F71448AB-4DFE-D842-8FF8-E6B9EFFACFF7}" sibTransId="{67087A07-702E-D640-BD7A-D1DEAC319CB9}"/>
    <dgm:cxn modelId="{326021C0-5812-354A-9801-C561B6B51A1A}" type="presOf" srcId="{1AB0A5AB-993B-2643-A86E-6028F3F13F4E}" destId="{E9042091-5E51-E745-8CCB-EF268647FAB6}" srcOrd="0" destOrd="0" presId="urn:microsoft.com/office/officeart/2005/8/layout/radial5"/>
    <dgm:cxn modelId="{9882D3C0-2665-5446-AE3D-F40346447BA1}" type="presOf" srcId="{79E50411-38AD-0641-A414-AD8DDBC96A34}" destId="{3343AA7C-1F03-8745-A779-13E70615082B}" srcOrd="0" destOrd="0" presId="urn:microsoft.com/office/officeart/2005/8/layout/radial5"/>
    <dgm:cxn modelId="{734622C5-40C0-BE44-90D7-662E2C5489FB}" type="presOf" srcId="{B922AF70-7EF0-774A-B30F-27B139022929}" destId="{ECB0E59F-7793-884E-8215-54F81C0401F7}" srcOrd="1" destOrd="0" presId="urn:microsoft.com/office/officeart/2005/8/layout/radial5"/>
    <dgm:cxn modelId="{A9B19DD0-3F52-AE42-9D1B-7B1004F32CBD}" type="presOf" srcId="{9E72CCF9-CE19-1D4A-98E7-FD04A39A310C}" destId="{1A5094A4-2A88-644A-994A-F4B105B0ABB2}" srcOrd="0" destOrd="0" presId="urn:microsoft.com/office/officeart/2005/8/layout/radial5"/>
    <dgm:cxn modelId="{FFC9FED5-CD3A-D746-A4A4-5166EE1101B8}" type="presOf" srcId="{3E8F2C16-1FB6-7F44-9F45-644CE2599A67}" destId="{D7DAE73F-6749-BA43-A62B-B43FD1770520}" srcOrd="0" destOrd="0" presId="urn:microsoft.com/office/officeart/2005/8/layout/radial5"/>
    <dgm:cxn modelId="{03D6E1D9-F24D-2949-AA43-DC3E74F5F25B}" srcId="{F8588481-8E03-FA45-A272-648195C335F3}" destId="{C4351981-DD56-F847-8668-402197C7826D}" srcOrd="0" destOrd="0" parTransId="{71103FFC-E5A0-1547-AB62-BDEAA4605F47}" sibTransId="{C4D56524-0072-1046-9441-34812DD9BC02}"/>
    <dgm:cxn modelId="{EB4239F8-2C08-E84D-AC6E-D66C93305815}" type="presParOf" srcId="{3343AA7C-1F03-8745-A779-13E70615082B}" destId="{D7DAE73F-6749-BA43-A62B-B43FD1770520}" srcOrd="0" destOrd="0" presId="urn:microsoft.com/office/officeart/2005/8/layout/radial5"/>
    <dgm:cxn modelId="{2C6EFCA7-09EE-AD43-8E6F-F627A026F3D7}" type="presParOf" srcId="{3343AA7C-1F03-8745-A779-13E70615082B}" destId="{8370AA71-B4D2-2745-95F1-9D6D242FE543}" srcOrd="1" destOrd="0" presId="urn:microsoft.com/office/officeart/2005/8/layout/radial5"/>
    <dgm:cxn modelId="{56AAE9C9-3F0A-BD4E-BF11-F54155CE5188}" type="presParOf" srcId="{8370AA71-B4D2-2745-95F1-9D6D242FE543}" destId="{ECB0E59F-7793-884E-8215-54F81C0401F7}" srcOrd="0" destOrd="0" presId="urn:microsoft.com/office/officeart/2005/8/layout/radial5"/>
    <dgm:cxn modelId="{7662D646-FBBD-A54B-B289-0ADF848B016F}" type="presParOf" srcId="{3343AA7C-1F03-8745-A779-13E70615082B}" destId="{E6209E2D-2697-E54B-8A23-B767CD319118}" srcOrd="2" destOrd="0" presId="urn:microsoft.com/office/officeart/2005/8/layout/radial5"/>
    <dgm:cxn modelId="{09F4AE5E-DEDE-CC4D-8EC3-96D82C6FB1D3}" type="presParOf" srcId="{3343AA7C-1F03-8745-A779-13E70615082B}" destId="{CA90B77D-40FA-F640-A12D-CEAD2AB513BC}" srcOrd="3" destOrd="0" presId="urn:microsoft.com/office/officeart/2005/8/layout/radial5"/>
    <dgm:cxn modelId="{F94C6247-596F-2340-8D2F-7FE831E409FE}" type="presParOf" srcId="{CA90B77D-40FA-F640-A12D-CEAD2AB513BC}" destId="{3CAD7854-0C51-A545-AF98-DCACA6794807}" srcOrd="0" destOrd="0" presId="urn:microsoft.com/office/officeart/2005/8/layout/radial5"/>
    <dgm:cxn modelId="{93CE5D44-E0E0-CB4F-935D-D9599F1686DB}" type="presParOf" srcId="{3343AA7C-1F03-8745-A779-13E70615082B}" destId="{1A5094A4-2A88-644A-994A-F4B105B0ABB2}" srcOrd="4" destOrd="0" presId="urn:microsoft.com/office/officeart/2005/8/layout/radial5"/>
    <dgm:cxn modelId="{4477B373-435D-E343-BE20-D8AAA38773A1}" type="presParOf" srcId="{3343AA7C-1F03-8745-A779-13E70615082B}" destId="{E2D76E9A-8823-5549-8D26-228E62FB55ED}" srcOrd="5" destOrd="0" presId="urn:microsoft.com/office/officeart/2005/8/layout/radial5"/>
    <dgm:cxn modelId="{B3545353-758F-B743-865F-76E103C4BB6F}" type="presParOf" srcId="{E2D76E9A-8823-5549-8D26-228E62FB55ED}" destId="{0E9BC236-BA30-4E44-9458-82797AB12C40}" srcOrd="0" destOrd="0" presId="urn:microsoft.com/office/officeart/2005/8/layout/radial5"/>
    <dgm:cxn modelId="{AC6FE809-5C07-194D-AC05-225A5E155182}" type="presParOf" srcId="{3343AA7C-1F03-8745-A779-13E70615082B}" destId="{E9042091-5E51-E745-8CCB-EF268647FAB6}"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2AB20E-411C-CB47-B33D-6FDCE9B936CB}" type="doc">
      <dgm:prSet loTypeId="urn:microsoft.com/office/officeart/2005/8/layout/target1" loCatId="" qsTypeId="urn:microsoft.com/office/officeart/2005/8/quickstyle/simple1" qsCatId="simple" csTypeId="urn:microsoft.com/office/officeart/2005/8/colors/accent1_4" csCatId="accent1" phldr="1"/>
      <dgm:spPr/>
      <dgm:t>
        <a:bodyPr/>
        <a:lstStyle/>
        <a:p>
          <a:endParaRPr lang="en-GB"/>
        </a:p>
      </dgm:t>
    </dgm:pt>
    <dgm:pt modelId="{4F7826B9-8711-9B4B-91FA-EC283FA6E159}">
      <dgm:prSet phldrT="[Text]"/>
      <dgm:spPr/>
      <dgm:t>
        <a:bodyPr/>
        <a:lstStyle/>
        <a:p>
          <a:r>
            <a:rPr lang="en-GB">
              <a:latin typeface="Avenir Next" panose="020B0503020202020204" pitchFamily="34" charset="0"/>
            </a:rPr>
            <a:t>1-2% Severe SLCN</a:t>
          </a:r>
        </a:p>
      </dgm:t>
    </dgm:pt>
    <dgm:pt modelId="{90177AA4-FE5D-A742-A449-C5B14AC38795}" type="parTrans" cxnId="{EFE47FC3-668D-5447-BBCA-3B99A7308102}">
      <dgm:prSet/>
      <dgm:spPr/>
      <dgm:t>
        <a:bodyPr/>
        <a:lstStyle/>
        <a:p>
          <a:endParaRPr lang="en-GB">
            <a:latin typeface="Avenir Next" panose="020B0503020202020204" pitchFamily="34" charset="0"/>
          </a:endParaRPr>
        </a:p>
      </dgm:t>
    </dgm:pt>
    <dgm:pt modelId="{858D9F2B-48C2-1E4E-89D6-150833FCDC40}" type="sibTrans" cxnId="{EFE47FC3-668D-5447-BBCA-3B99A7308102}">
      <dgm:prSet/>
      <dgm:spPr/>
      <dgm:t>
        <a:bodyPr/>
        <a:lstStyle/>
        <a:p>
          <a:endParaRPr lang="en-GB">
            <a:latin typeface="Avenir Next" panose="020B0503020202020204" pitchFamily="34" charset="0"/>
          </a:endParaRPr>
        </a:p>
      </dgm:t>
    </dgm:pt>
    <dgm:pt modelId="{788F0474-F7FA-8A40-9CC9-FFA53C799C6D}">
      <dgm:prSet phldrT="[Text]"/>
      <dgm:spPr/>
      <dgm:t>
        <a:bodyPr/>
        <a:lstStyle/>
        <a:p>
          <a:r>
            <a:rPr lang="en-GB">
              <a:latin typeface="Avenir Next" panose="020B0503020202020204" pitchFamily="34" charset="0"/>
            </a:rPr>
            <a:t>7% Developmental Language Disorder (DLD)</a:t>
          </a:r>
        </a:p>
      </dgm:t>
    </dgm:pt>
    <dgm:pt modelId="{FDFF1582-6951-C14D-A8FF-990E6B2CFF21}" type="parTrans" cxnId="{EE77E0CC-E41B-9B4A-829C-6CE394E7DDFB}">
      <dgm:prSet/>
      <dgm:spPr/>
      <dgm:t>
        <a:bodyPr/>
        <a:lstStyle/>
        <a:p>
          <a:endParaRPr lang="en-GB">
            <a:latin typeface="Avenir Next" panose="020B0503020202020204" pitchFamily="34" charset="0"/>
          </a:endParaRPr>
        </a:p>
      </dgm:t>
    </dgm:pt>
    <dgm:pt modelId="{A5AF9733-E257-FA46-A5BB-75A0D80FAFCE}" type="sibTrans" cxnId="{EE77E0CC-E41B-9B4A-829C-6CE394E7DDFB}">
      <dgm:prSet/>
      <dgm:spPr/>
      <dgm:t>
        <a:bodyPr/>
        <a:lstStyle/>
        <a:p>
          <a:endParaRPr lang="en-GB">
            <a:latin typeface="Avenir Next" panose="020B0503020202020204" pitchFamily="34" charset="0"/>
          </a:endParaRPr>
        </a:p>
      </dgm:t>
    </dgm:pt>
    <dgm:pt modelId="{2BBFAB1E-91CC-7A49-B265-C4D19FBE48FE}">
      <dgm:prSet phldrT="[Text]"/>
      <dgm:spPr/>
      <dgm:t>
        <a:bodyPr/>
        <a:lstStyle/>
        <a:p>
          <a:r>
            <a:rPr lang="en-GB">
              <a:latin typeface="Avenir Next" panose="020B0503020202020204" pitchFamily="34" charset="0"/>
            </a:rPr>
            <a:t>10% of all children have SLCN</a:t>
          </a:r>
        </a:p>
      </dgm:t>
    </dgm:pt>
    <dgm:pt modelId="{DBAEFF55-52F7-4040-A036-A562DBCCB72C}" type="parTrans" cxnId="{4C79D277-D2DF-8F47-9932-06D5B1D1E9A9}">
      <dgm:prSet/>
      <dgm:spPr/>
      <dgm:t>
        <a:bodyPr/>
        <a:lstStyle/>
        <a:p>
          <a:endParaRPr lang="en-GB">
            <a:latin typeface="Avenir Next" panose="020B0503020202020204" pitchFamily="34" charset="0"/>
          </a:endParaRPr>
        </a:p>
      </dgm:t>
    </dgm:pt>
    <dgm:pt modelId="{FC1A20B6-C858-E241-A96E-EEE27EE39308}" type="sibTrans" cxnId="{4C79D277-D2DF-8F47-9932-06D5B1D1E9A9}">
      <dgm:prSet/>
      <dgm:spPr/>
      <dgm:t>
        <a:bodyPr/>
        <a:lstStyle/>
        <a:p>
          <a:endParaRPr lang="en-GB">
            <a:latin typeface="Avenir Next" panose="020B0503020202020204" pitchFamily="34" charset="0"/>
          </a:endParaRPr>
        </a:p>
      </dgm:t>
    </dgm:pt>
    <dgm:pt modelId="{F64A933E-B4E0-5842-A234-806398C8031C}">
      <dgm:prSet/>
      <dgm:spPr/>
      <dgm:t>
        <a:bodyPr/>
        <a:lstStyle/>
        <a:p>
          <a:r>
            <a:rPr lang="en-GB" dirty="0">
              <a:latin typeface="Avenir Next" panose="020B0503020202020204" pitchFamily="34" charset="0"/>
            </a:rPr>
            <a:t>50% + in some areas starting school</a:t>
          </a:r>
        </a:p>
      </dgm:t>
    </dgm:pt>
    <dgm:pt modelId="{1946159A-582F-054B-921F-BDECBCC0BF6F}" type="parTrans" cxnId="{E71497D1-2816-1F46-85C0-FE8E0CCCCD65}">
      <dgm:prSet/>
      <dgm:spPr/>
      <dgm:t>
        <a:bodyPr/>
        <a:lstStyle/>
        <a:p>
          <a:endParaRPr lang="en-GB">
            <a:latin typeface="Avenir Next" panose="020B0503020202020204" pitchFamily="34" charset="0"/>
          </a:endParaRPr>
        </a:p>
      </dgm:t>
    </dgm:pt>
    <dgm:pt modelId="{6C27A47C-DC77-3A40-91E3-539F7F23F49E}" type="sibTrans" cxnId="{E71497D1-2816-1F46-85C0-FE8E0CCCCD65}">
      <dgm:prSet/>
      <dgm:spPr/>
      <dgm:t>
        <a:bodyPr/>
        <a:lstStyle/>
        <a:p>
          <a:endParaRPr lang="en-GB">
            <a:latin typeface="Avenir Next" panose="020B0503020202020204" pitchFamily="34" charset="0"/>
          </a:endParaRPr>
        </a:p>
      </dgm:t>
    </dgm:pt>
    <dgm:pt modelId="{C488EC10-F839-A641-908B-9BA71F4649ED}" type="pres">
      <dgm:prSet presAssocID="{C42AB20E-411C-CB47-B33D-6FDCE9B936CB}" presName="composite" presStyleCnt="0">
        <dgm:presLayoutVars>
          <dgm:chMax val="5"/>
          <dgm:dir/>
          <dgm:resizeHandles val="exact"/>
        </dgm:presLayoutVars>
      </dgm:prSet>
      <dgm:spPr/>
    </dgm:pt>
    <dgm:pt modelId="{7C8D3370-F197-164A-9D61-2D6A1E7375DA}" type="pres">
      <dgm:prSet presAssocID="{4F7826B9-8711-9B4B-91FA-EC283FA6E159}" presName="circle1" presStyleLbl="lnNode1" presStyleIdx="0" presStyleCnt="4"/>
      <dgm:spPr/>
    </dgm:pt>
    <dgm:pt modelId="{C8B94FBF-9437-B74C-80F2-BE64A4505F21}" type="pres">
      <dgm:prSet presAssocID="{4F7826B9-8711-9B4B-91FA-EC283FA6E159}" presName="text1" presStyleLbl="revTx" presStyleIdx="0" presStyleCnt="4">
        <dgm:presLayoutVars>
          <dgm:bulletEnabled val="1"/>
        </dgm:presLayoutVars>
      </dgm:prSet>
      <dgm:spPr/>
    </dgm:pt>
    <dgm:pt modelId="{5C25BE76-E036-E04B-83B3-AD6C0F1E57C7}" type="pres">
      <dgm:prSet presAssocID="{4F7826B9-8711-9B4B-91FA-EC283FA6E159}" presName="line1" presStyleLbl="callout" presStyleIdx="0" presStyleCnt="8"/>
      <dgm:spPr/>
    </dgm:pt>
    <dgm:pt modelId="{A61C1E06-268E-F942-9682-28F2DD6F7AFF}" type="pres">
      <dgm:prSet presAssocID="{4F7826B9-8711-9B4B-91FA-EC283FA6E159}" presName="d1" presStyleLbl="callout" presStyleIdx="1" presStyleCnt="8"/>
      <dgm:spPr/>
    </dgm:pt>
    <dgm:pt modelId="{405B2C65-7184-C640-B879-1A455BEC02F4}" type="pres">
      <dgm:prSet presAssocID="{788F0474-F7FA-8A40-9CC9-FFA53C799C6D}" presName="circle2" presStyleLbl="lnNode1" presStyleIdx="1" presStyleCnt="4"/>
      <dgm:spPr/>
    </dgm:pt>
    <dgm:pt modelId="{3EBC9F64-FC88-D44A-AF8C-574F971C359D}" type="pres">
      <dgm:prSet presAssocID="{788F0474-F7FA-8A40-9CC9-FFA53C799C6D}" presName="text2" presStyleLbl="revTx" presStyleIdx="1" presStyleCnt="4">
        <dgm:presLayoutVars>
          <dgm:bulletEnabled val="1"/>
        </dgm:presLayoutVars>
      </dgm:prSet>
      <dgm:spPr/>
    </dgm:pt>
    <dgm:pt modelId="{C4E74AD0-02C2-A943-AABA-A348EE4FE9BE}" type="pres">
      <dgm:prSet presAssocID="{788F0474-F7FA-8A40-9CC9-FFA53C799C6D}" presName="line2" presStyleLbl="callout" presStyleIdx="2" presStyleCnt="8"/>
      <dgm:spPr/>
    </dgm:pt>
    <dgm:pt modelId="{CD6E1B7D-74A2-C548-A61C-83AA6C3C90B2}" type="pres">
      <dgm:prSet presAssocID="{788F0474-F7FA-8A40-9CC9-FFA53C799C6D}" presName="d2" presStyleLbl="callout" presStyleIdx="3" presStyleCnt="8"/>
      <dgm:spPr/>
    </dgm:pt>
    <dgm:pt modelId="{3F1A69FE-678C-E947-AA70-28A055D35070}" type="pres">
      <dgm:prSet presAssocID="{2BBFAB1E-91CC-7A49-B265-C4D19FBE48FE}" presName="circle3" presStyleLbl="lnNode1" presStyleIdx="2" presStyleCnt="4"/>
      <dgm:spPr/>
    </dgm:pt>
    <dgm:pt modelId="{BE18690A-AC88-5047-BDF1-9AA0C4CCD0FB}" type="pres">
      <dgm:prSet presAssocID="{2BBFAB1E-91CC-7A49-B265-C4D19FBE48FE}" presName="text3" presStyleLbl="revTx" presStyleIdx="2" presStyleCnt="4">
        <dgm:presLayoutVars>
          <dgm:bulletEnabled val="1"/>
        </dgm:presLayoutVars>
      </dgm:prSet>
      <dgm:spPr/>
    </dgm:pt>
    <dgm:pt modelId="{4116D90A-E0E0-274E-A9B3-D3DEEF7F0502}" type="pres">
      <dgm:prSet presAssocID="{2BBFAB1E-91CC-7A49-B265-C4D19FBE48FE}" presName="line3" presStyleLbl="callout" presStyleIdx="4" presStyleCnt="8"/>
      <dgm:spPr/>
    </dgm:pt>
    <dgm:pt modelId="{5165135B-1B0C-7A41-A4CF-08565876267E}" type="pres">
      <dgm:prSet presAssocID="{2BBFAB1E-91CC-7A49-B265-C4D19FBE48FE}" presName="d3" presStyleLbl="callout" presStyleIdx="5" presStyleCnt="8"/>
      <dgm:spPr/>
    </dgm:pt>
    <dgm:pt modelId="{2841F41C-7D77-A745-B7C3-5C95EAB9646E}" type="pres">
      <dgm:prSet presAssocID="{F64A933E-B4E0-5842-A234-806398C8031C}" presName="circle4" presStyleLbl="lnNode1" presStyleIdx="3" presStyleCnt="4"/>
      <dgm:spPr/>
    </dgm:pt>
    <dgm:pt modelId="{7A157AD6-3BD2-2E4C-BBDC-BE95EDCC7E53}" type="pres">
      <dgm:prSet presAssocID="{F64A933E-B4E0-5842-A234-806398C8031C}" presName="text4" presStyleLbl="revTx" presStyleIdx="3" presStyleCnt="4">
        <dgm:presLayoutVars>
          <dgm:bulletEnabled val="1"/>
        </dgm:presLayoutVars>
      </dgm:prSet>
      <dgm:spPr/>
    </dgm:pt>
    <dgm:pt modelId="{97D03043-FC42-B647-9C42-B63D99F01E92}" type="pres">
      <dgm:prSet presAssocID="{F64A933E-B4E0-5842-A234-806398C8031C}" presName="line4" presStyleLbl="callout" presStyleIdx="6" presStyleCnt="8"/>
      <dgm:spPr/>
    </dgm:pt>
    <dgm:pt modelId="{3C596666-8D29-0F44-83EE-8FD01AB89CCD}" type="pres">
      <dgm:prSet presAssocID="{F64A933E-B4E0-5842-A234-806398C8031C}" presName="d4" presStyleLbl="callout" presStyleIdx="7" presStyleCnt="8"/>
      <dgm:spPr/>
    </dgm:pt>
  </dgm:ptLst>
  <dgm:cxnLst>
    <dgm:cxn modelId="{FB2B961A-B479-FC4E-8EBF-EEF35DC90921}" type="presOf" srcId="{788F0474-F7FA-8A40-9CC9-FFA53C799C6D}" destId="{3EBC9F64-FC88-D44A-AF8C-574F971C359D}" srcOrd="0" destOrd="0" presId="urn:microsoft.com/office/officeart/2005/8/layout/target1"/>
    <dgm:cxn modelId="{8B866B31-B91A-E848-96D5-4A02F6D6DA2B}" type="presOf" srcId="{4F7826B9-8711-9B4B-91FA-EC283FA6E159}" destId="{C8B94FBF-9437-B74C-80F2-BE64A4505F21}" srcOrd="0" destOrd="0" presId="urn:microsoft.com/office/officeart/2005/8/layout/target1"/>
    <dgm:cxn modelId="{CB62AB32-3448-A54E-AA5B-FA41B9BAA481}" type="presOf" srcId="{C42AB20E-411C-CB47-B33D-6FDCE9B936CB}" destId="{C488EC10-F839-A641-908B-9BA71F4649ED}" srcOrd="0" destOrd="0" presId="urn:microsoft.com/office/officeart/2005/8/layout/target1"/>
    <dgm:cxn modelId="{547ED13D-1F31-C646-B0F6-C63C2DD713D7}" type="presOf" srcId="{2BBFAB1E-91CC-7A49-B265-C4D19FBE48FE}" destId="{BE18690A-AC88-5047-BDF1-9AA0C4CCD0FB}" srcOrd="0" destOrd="0" presId="urn:microsoft.com/office/officeart/2005/8/layout/target1"/>
    <dgm:cxn modelId="{4C79D277-D2DF-8F47-9932-06D5B1D1E9A9}" srcId="{C42AB20E-411C-CB47-B33D-6FDCE9B936CB}" destId="{2BBFAB1E-91CC-7A49-B265-C4D19FBE48FE}" srcOrd="2" destOrd="0" parTransId="{DBAEFF55-52F7-4040-A036-A562DBCCB72C}" sibTransId="{FC1A20B6-C858-E241-A96E-EEE27EE39308}"/>
    <dgm:cxn modelId="{EFE47FC3-668D-5447-BBCA-3B99A7308102}" srcId="{C42AB20E-411C-CB47-B33D-6FDCE9B936CB}" destId="{4F7826B9-8711-9B4B-91FA-EC283FA6E159}" srcOrd="0" destOrd="0" parTransId="{90177AA4-FE5D-A742-A449-C5B14AC38795}" sibTransId="{858D9F2B-48C2-1E4E-89D6-150833FCDC40}"/>
    <dgm:cxn modelId="{EE77E0CC-E41B-9B4A-829C-6CE394E7DDFB}" srcId="{C42AB20E-411C-CB47-B33D-6FDCE9B936CB}" destId="{788F0474-F7FA-8A40-9CC9-FFA53C799C6D}" srcOrd="1" destOrd="0" parTransId="{FDFF1582-6951-C14D-A8FF-990E6B2CFF21}" sibTransId="{A5AF9733-E257-FA46-A5BB-75A0D80FAFCE}"/>
    <dgm:cxn modelId="{6113E0CD-55DD-2644-9292-F478819844E5}" type="presOf" srcId="{F64A933E-B4E0-5842-A234-806398C8031C}" destId="{7A157AD6-3BD2-2E4C-BBDC-BE95EDCC7E53}" srcOrd="0" destOrd="0" presId="urn:microsoft.com/office/officeart/2005/8/layout/target1"/>
    <dgm:cxn modelId="{E71497D1-2816-1F46-85C0-FE8E0CCCCD65}" srcId="{C42AB20E-411C-CB47-B33D-6FDCE9B936CB}" destId="{F64A933E-B4E0-5842-A234-806398C8031C}" srcOrd="3" destOrd="0" parTransId="{1946159A-582F-054B-921F-BDECBCC0BF6F}" sibTransId="{6C27A47C-DC77-3A40-91E3-539F7F23F49E}"/>
    <dgm:cxn modelId="{C3E6490D-DE9E-6C41-98CC-3BBE4164DDBE}" type="presParOf" srcId="{C488EC10-F839-A641-908B-9BA71F4649ED}" destId="{7C8D3370-F197-164A-9D61-2D6A1E7375DA}" srcOrd="0" destOrd="0" presId="urn:microsoft.com/office/officeart/2005/8/layout/target1"/>
    <dgm:cxn modelId="{80550D8C-1214-3F4B-8CE7-84CCFE80A203}" type="presParOf" srcId="{C488EC10-F839-A641-908B-9BA71F4649ED}" destId="{C8B94FBF-9437-B74C-80F2-BE64A4505F21}" srcOrd="1" destOrd="0" presId="urn:microsoft.com/office/officeart/2005/8/layout/target1"/>
    <dgm:cxn modelId="{5D49AF8A-455A-8A48-B862-551C54AB32A0}" type="presParOf" srcId="{C488EC10-F839-A641-908B-9BA71F4649ED}" destId="{5C25BE76-E036-E04B-83B3-AD6C0F1E57C7}" srcOrd="2" destOrd="0" presId="urn:microsoft.com/office/officeart/2005/8/layout/target1"/>
    <dgm:cxn modelId="{AB5A76EB-143B-F041-B915-E0EB6196F832}" type="presParOf" srcId="{C488EC10-F839-A641-908B-9BA71F4649ED}" destId="{A61C1E06-268E-F942-9682-28F2DD6F7AFF}" srcOrd="3" destOrd="0" presId="urn:microsoft.com/office/officeart/2005/8/layout/target1"/>
    <dgm:cxn modelId="{39F9EA1E-C0B8-6A46-9905-41445573342F}" type="presParOf" srcId="{C488EC10-F839-A641-908B-9BA71F4649ED}" destId="{405B2C65-7184-C640-B879-1A455BEC02F4}" srcOrd="4" destOrd="0" presId="urn:microsoft.com/office/officeart/2005/8/layout/target1"/>
    <dgm:cxn modelId="{914E5628-618F-4244-A494-513B0FA0DE3C}" type="presParOf" srcId="{C488EC10-F839-A641-908B-9BA71F4649ED}" destId="{3EBC9F64-FC88-D44A-AF8C-574F971C359D}" srcOrd="5" destOrd="0" presId="urn:microsoft.com/office/officeart/2005/8/layout/target1"/>
    <dgm:cxn modelId="{D4D29120-7F44-0B4E-8B22-C97A9FA75F96}" type="presParOf" srcId="{C488EC10-F839-A641-908B-9BA71F4649ED}" destId="{C4E74AD0-02C2-A943-AABA-A348EE4FE9BE}" srcOrd="6" destOrd="0" presId="urn:microsoft.com/office/officeart/2005/8/layout/target1"/>
    <dgm:cxn modelId="{0D8DB524-DB1C-BC4F-BB24-E863A72CD95F}" type="presParOf" srcId="{C488EC10-F839-A641-908B-9BA71F4649ED}" destId="{CD6E1B7D-74A2-C548-A61C-83AA6C3C90B2}" srcOrd="7" destOrd="0" presId="urn:microsoft.com/office/officeart/2005/8/layout/target1"/>
    <dgm:cxn modelId="{770AF581-494B-4F45-9AFA-232F543506CF}" type="presParOf" srcId="{C488EC10-F839-A641-908B-9BA71F4649ED}" destId="{3F1A69FE-678C-E947-AA70-28A055D35070}" srcOrd="8" destOrd="0" presId="urn:microsoft.com/office/officeart/2005/8/layout/target1"/>
    <dgm:cxn modelId="{232FC65E-DD14-D049-B020-9BC9D443C40B}" type="presParOf" srcId="{C488EC10-F839-A641-908B-9BA71F4649ED}" destId="{BE18690A-AC88-5047-BDF1-9AA0C4CCD0FB}" srcOrd="9" destOrd="0" presId="urn:microsoft.com/office/officeart/2005/8/layout/target1"/>
    <dgm:cxn modelId="{FD27FE12-ADC5-7546-9D0B-6DDCF06FBED9}" type="presParOf" srcId="{C488EC10-F839-A641-908B-9BA71F4649ED}" destId="{4116D90A-E0E0-274E-A9B3-D3DEEF7F0502}" srcOrd="10" destOrd="0" presId="urn:microsoft.com/office/officeart/2005/8/layout/target1"/>
    <dgm:cxn modelId="{93FFF7AA-B7C2-6B4D-BCFA-ED1A59D835DD}" type="presParOf" srcId="{C488EC10-F839-A641-908B-9BA71F4649ED}" destId="{5165135B-1B0C-7A41-A4CF-08565876267E}" srcOrd="11" destOrd="0" presId="urn:microsoft.com/office/officeart/2005/8/layout/target1"/>
    <dgm:cxn modelId="{84A240A8-B33A-FD44-B36D-704727FD38C9}" type="presParOf" srcId="{C488EC10-F839-A641-908B-9BA71F4649ED}" destId="{2841F41C-7D77-A745-B7C3-5C95EAB9646E}" srcOrd="12" destOrd="0" presId="urn:microsoft.com/office/officeart/2005/8/layout/target1"/>
    <dgm:cxn modelId="{100D2AD1-F973-3849-9C6A-7BB7EE8DB396}" type="presParOf" srcId="{C488EC10-F839-A641-908B-9BA71F4649ED}" destId="{7A157AD6-3BD2-2E4C-BBDC-BE95EDCC7E53}" srcOrd="13" destOrd="0" presId="urn:microsoft.com/office/officeart/2005/8/layout/target1"/>
    <dgm:cxn modelId="{5A0DACEA-F32E-8144-ABC2-D6C922E06141}" type="presParOf" srcId="{C488EC10-F839-A641-908B-9BA71F4649ED}" destId="{97D03043-FC42-B647-9C42-B63D99F01E92}" srcOrd="14" destOrd="0" presId="urn:microsoft.com/office/officeart/2005/8/layout/target1"/>
    <dgm:cxn modelId="{95A1E713-AF9D-0241-B48E-A8358DA69502}" type="presParOf" srcId="{C488EC10-F839-A641-908B-9BA71F4649ED}" destId="{3C596666-8D29-0F44-83EE-8FD01AB89CCD}" srcOrd="15" destOrd="0" presId="urn:microsoft.com/office/officeart/2005/8/layout/targe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E73F-6749-BA43-A62B-B43FD1770520}">
      <dsp:nvSpPr>
        <dsp:cNvPr id="0" name=""/>
        <dsp:cNvSpPr/>
      </dsp:nvSpPr>
      <dsp:spPr>
        <a:xfrm>
          <a:off x="3459620" y="2928601"/>
          <a:ext cx="2089408" cy="208940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lumMod val="25000"/>
                </a:schemeClr>
              </a:solidFill>
              <a:latin typeface="Avenir Next" panose="020B0503020202020204" pitchFamily="34" charset="0"/>
            </a:rPr>
            <a:t>Case Study One: Child A</a:t>
          </a:r>
          <a:endParaRPr lang="en-GB" sz="2200" kern="1200" dirty="0">
            <a:solidFill>
              <a:schemeClr val="tx2">
                <a:lumMod val="25000"/>
              </a:schemeClr>
            </a:solidFill>
          </a:endParaRPr>
        </a:p>
      </dsp:txBody>
      <dsp:txXfrm>
        <a:off x="3765607" y="3234588"/>
        <a:ext cx="1477434" cy="1477434"/>
      </dsp:txXfrm>
    </dsp:sp>
    <dsp:sp modelId="{8370AA71-B4D2-2745-95F1-9D6D242FE543}">
      <dsp:nvSpPr>
        <dsp:cNvPr id="0" name=""/>
        <dsp:cNvSpPr/>
      </dsp:nvSpPr>
      <dsp:spPr>
        <a:xfrm rot="16200000">
          <a:off x="4282710" y="2167805"/>
          <a:ext cx="443228" cy="71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349194" y="2376369"/>
        <a:ext cx="310260" cy="426238"/>
      </dsp:txXfrm>
    </dsp:sp>
    <dsp:sp modelId="{E6209E2D-2697-E54B-8A23-B767CD319118}">
      <dsp:nvSpPr>
        <dsp:cNvPr id="0" name=""/>
        <dsp:cNvSpPr/>
      </dsp:nvSpPr>
      <dsp:spPr>
        <a:xfrm>
          <a:off x="3459620" y="2912"/>
          <a:ext cx="2089408" cy="208940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2">
                  <a:lumMod val="25000"/>
                </a:schemeClr>
              </a:solidFill>
              <a:latin typeface="Avenir Next" panose="020B0503020202020204" pitchFamily="34" charset="0"/>
            </a:rPr>
            <a:t>Positive relationships</a:t>
          </a:r>
        </a:p>
        <a:p>
          <a:pPr marL="114300" lvl="1" indent="-114300" algn="l" defTabSz="622300">
            <a:lnSpc>
              <a:spcPct val="90000"/>
            </a:lnSpc>
            <a:spcBef>
              <a:spcPct val="0"/>
            </a:spcBef>
            <a:spcAft>
              <a:spcPct val="15000"/>
            </a:spcAft>
            <a:buChar char="•"/>
          </a:pPr>
          <a:endParaRPr lang="en-GB" sz="1400" kern="1200"/>
        </a:p>
      </dsp:txBody>
      <dsp:txXfrm>
        <a:off x="3765607" y="308899"/>
        <a:ext cx="1477434" cy="1477434"/>
      </dsp:txXfrm>
    </dsp:sp>
    <dsp:sp modelId="{CA90B77D-40FA-F640-A12D-CEAD2AB513BC}">
      <dsp:nvSpPr>
        <dsp:cNvPr id="0" name=""/>
        <dsp:cNvSpPr/>
      </dsp:nvSpPr>
      <dsp:spPr>
        <a:xfrm rot="1800000">
          <a:off x="5538707" y="4343256"/>
          <a:ext cx="443228" cy="71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5547614" y="4452094"/>
        <a:ext cx="310260" cy="426238"/>
      </dsp:txXfrm>
    </dsp:sp>
    <dsp:sp modelId="{1A5094A4-2A88-644A-994A-F4B105B0ABB2}">
      <dsp:nvSpPr>
        <dsp:cNvPr id="0" name=""/>
        <dsp:cNvSpPr/>
      </dsp:nvSpPr>
      <dsp:spPr>
        <a:xfrm>
          <a:off x="5993341" y="4391446"/>
          <a:ext cx="2089408" cy="208940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2">
                  <a:lumMod val="25000"/>
                </a:schemeClr>
              </a:solidFill>
              <a:latin typeface="Avenir Next" panose="020B0503020202020204" pitchFamily="34" charset="0"/>
            </a:rPr>
            <a:t>Enabling environments</a:t>
          </a:r>
        </a:p>
      </dsp:txBody>
      <dsp:txXfrm>
        <a:off x="6299328" y="4697433"/>
        <a:ext cx="1477434" cy="1477434"/>
      </dsp:txXfrm>
    </dsp:sp>
    <dsp:sp modelId="{F7292E70-0FCC-034B-9817-92C8975CF4CC}">
      <dsp:nvSpPr>
        <dsp:cNvPr id="0" name=""/>
        <dsp:cNvSpPr/>
      </dsp:nvSpPr>
      <dsp:spPr>
        <a:xfrm rot="9000000">
          <a:off x="3026713" y="4343256"/>
          <a:ext cx="443228" cy="71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10800000">
        <a:off x="3150774" y="4452094"/>
        <a:ext cx="310260" cy="426238"/>
      </dsp:txXfrm>
    </dsp:sp>
    <dsp:sp modelId="{1BDB777C-851A-5746-91B3-7912F6F64153}">
      <dsp:nvSpPr>
        <dsp:cNvPr id="0" name=""/>
        <dsp:cNvSpPr/>
      </dsp:nvSpPr>
      <dsp:spPr>
        <a:xfrm>
          <a:off x="925899" y="4391446"/>
          <a:ext cx="2089408" cy="208940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2">
                  <a:lumMod val="25000"/>
                </a:schemeClr>
              </a:solidFill>
              <a:latin typeface="Avenir Next" panose="020B0503020202020204" pitchFamily="34" charset="0"/>
            </a:rPr>
            <a:t>Unique Child</a:t>
          </a:r>
        </a:p>
      </dsp:txBody>
      <dsp:txXfrm>
        <a:off x="1231886" y="4697433"/>
        <a:ext cx="1477434" cy="1477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E73F-6749-BA43-A62B-B43FD1770520}">
      <dsp:nvSpPr>
        <dsp:cNvPr id="0" name=""/>
        <dsp:cNvSpPr/>
      </dsp:nvSpPr>
      <dsp:spPr>
        <a:xfrm>
          <a:off x="2923810" y="2509578"/>
          <a:ext cx="1519460" cy="15194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25000"/>
                </a:schemeClr>
              </a:solidFill>
              <a:latin typeface="Avenir Next" panose="020B0503020202020204" pitchFamily="34" charset="0"/>
            </a:rPr>
            <a:t>Case Study One: Child A</a:t>
          </a:r>
          <a:endParaRPr lang="en-GB" sz="1600" kern="1200" dirty="0">
            <a:solidFill>
              <a:schemeClr val="tx2">
                <a:lumMod val="25000"/>
              </a:schemeClr>
            </a:solidFill>
          </a:endParaRPr>
        </a:p>
      </dsp:txBody>
      <dsp:txXfrm>
        <a:off x="3146330" y="2732098"/>
        <a:ext cx="1074420" cy="1074420"/>
      </dsp:txXfrm>
    </dsp:sp>
    <dsp:sp modelId="{8370AA71-B4D2-2745-95F1-9D6D242FE543}">
      <dsp:nvSpPr>
        <dsp:cNvPr id="0" name=""/>
        <dsp:cNvSpPr/>
      </dsp:nvSpPr>
      <dsp:spPr>
        <a:xfrm rot="16200000">
          <a:off x="3522441" y="1956427"/>
          <a:ext cx="322199" cy="5166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570771" y="2108080"/>
        <a:ext cx="225539" cy="309970"/>
      </dsp:txXfrm>
    </dsp:sp>
    <dsp:sp modelId="{E6209E2D-2697-E54B-8A23-B767CD319118}">
      <dsp:nvSpPr>
        <dsp:cNvPr id="0" name=""/>
        <dsp:cNvSpPr/>
      </dsp:nvSpPr>
      <dsp:spPr>
        <a:xfrm>
          <a:off x="2733878" y="2329"/>
          <a:ext cx="1899325" cy="189932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25000"/>
                </a:schemeClr>
              </a:solidFill>
              <a:latin typeface="Avenir Next" panose="020B0503020202020204" pitchFamily="34" charset="0"/>
            </a:rPr>
            <a:t>Positive relationships</a:t>
          </a:r>
        </a:p>
        <a:p>
          <a:pPr marL="114300" lvl="1" indent="-114300" algn="l" defTabSz="533400">
            <a:lnSpc>
              <a:spcPct val="90000"/>
            </a:lnSpc>
            <a:spcBef>
              <a:spcPct val="0"/>
            </a:spcBef>
            <a:spcAft>
              <a:spcPct val="15000"/>
            </a:spcAft>
            <a:buChar char="•"/>
          </a:pPr>
          <a:endParaRPr lang="en-GB" sz="1200" kern="1200"/>
        </a:p>
      </dsp:txBody>
      <dsp:txXfrm>
        <a:off x="3012028" y="280479"/>
        <a:ext cx="1343025" cy="1343025"/>
      </dsp:txXfrm>
    </dsp:sp>
    <dsp:sp modelId="{CA90B77D-40FA-F640-A12D-CEAD2AB513BC}">
      <dsp:nvSpPr>
        <dsp:cNvPr id="0" name=""/>
        <dsp:cNvSpPr/>
      </dsp:nvSpPr>
      <dsp:spPr>
        <a:xfrm rot="1800000">
          <a:off x="4435728" y="3538286"/>
          <a:ext cx="322199" cy="5166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442203" y="3617444"/>
        <a:ext cx="225539" cy="309970"/>
      </dsp:txXfrm>
    </dsp:sp>
    <dsp:sp modelId="{1A5094A4-2A88-644A-994A-F4B105B0ABB2}">
      <dsp:nvSpPr>
        <dsp:cNvPr id="0" name=""/>
        <dsp:cNvSpPr/>
      </dsp:nvSpPr>
      <dsp:spPr>
        <a:xfrm>
          <a:off x="4740733" y="3478304"/>
          <a:ext cx="1899325" cy="189932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25000"/>
                </a:schemeClr>
              </a:solidFill>
              <a:latin typeface="Avenir Next" panose="020B0503020202020204" pitchFamily="34" charset="0"/>
            </a:rPr>
            <a:t>Enabling environments</a:t>
          </a:r>
        </a:p>
      </dsp:txBody>
      <dsp:txXfrm>
        <a:off x="5018883" y="3756454"/>
        <a:ext cx="1343025" cy="1343025"/>
      </dsp:txXfrm>
    </dsp:sp>
    <dsp:sp modelId="{F7292E70-0FCC-034B-9817-92C8975CF4CC}">
      <dsp:nvSpPr>
        <dsp:cNvPr id="0" name=""/>
        <dsp:cNvSpPr/>
      </dsp:nvSpPr>
      <dsp:spPr>
        <a:xfrm rot="9000000">
          <a:off x="2609154" y="3538286"/>
          <a:ext cx="322199" cy="5166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699339" y="3617444"/>
        <a:ext cx="225539" cy="309970"/>
      </dsp:txXfrm>
    </dsp:sp>
    <dsp:sp modelId="{1BDB777C-851A-5746-91B3-7912F6F64153}">
      <dsp:nvSpPr>
        <dsp:cNvPr id="0" name=""/>
        <dsp:cNvSpPr/>
      </dsp:nvSpPr>
      <dsp:spPr>
        <a:xfrm>
          <a:off x="727022" y="3478304"/>
          <a:ext cx="1899325" cy="1899325"/>
        </a:xfrm>
        <a:prstGeom prst="ellipse">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25000"/>
                </a:schemeClr>
              </a:solidFill>
              <a:latin typeface="Avenir Next" panose="020B0503020202020204" pitchFamily="34" charset="0"/>
            </a:rPr>
            <a:t>Unique Child</a:t>
          </a:r>
        </a:p>
      </dsp:txBody>
      <dsp:txXfrm>
        <a:off x="1005172" y="3756454"/>
        <a:ext cx="1343025" cy="1343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E73F-6749-BA43-A62B-B43FD1770520}">
      <dsp:nvSpPr>
        <dsp:cNvPr id="0" name=""/>
        <dsp:cNvSpPr/>
      </dsp:nvSpPr>
      <dsp:spPr>
        <a:xfrm>
          <a:off x="3132467" y="2442481"/>
          <a:ext cx="1744170" cy="17441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25000"/>
                </a:schemeClr>
              </a:solidFill>
              <a:latin typeface="Avenir Next" panose="020B0503020202020204" pitchFamily="34" charset="0"/>
            </a:rPr>
            <a:t>Case Study One: Child A</a:t>
          </a:r>
          <a:endParaRPr lang="en-GB" sz="1800" kern="1200" dirty="0">
            <a:solidFill>
              <a:schemeClr val="tx2">
                <a:lumMod val="25000"/>
              </a:schemeClr>
            </a:solidFill>
          </a:endParaRPr>
        </a:p>
      </dsp:txBody>
      <dsp:txXfrm>
        <a:off x="3387895" y="2697909"/>
        <a:ext cx="1233314" cy="1233314"/>
      </dsp:txXfrm>
    </dsp:sp>
    <dsp:sp modelId="{8370AA71-B4D2-2745-95F1-9D6D242FE543}">
      <dsp:nvSpPr>
        <dsp:cNvPr id="0" name=""/>
        <dsp:cNvSpPr/>
      </dsp:nvSpPr>
      <dsp:spPr>
        <a:xfrm rot="16200000">
          <a:off x="3820161" y="1808502"/>
          <a:ext cx="368782" cy="593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875479" y="1982423"/>
        <a:ext cx="258147" cy="355811"/>
      </dsp:txXfrm>
    </dsp:sp>
    <dsp:sp modelId="{E6209E2D-2697-E54B-8A23-B767CD319118}">
      <dsp:nvSpPr>
        <dsp:cNvPr id="0" name=""/>
        <dsp:cNvSpPr/>
      </dsp:nvSpPr>
      <dsp:spPr>
        <a:xfrm>
          <a:off x="3132467" y="2495"/>
          <a:ext cx="1744170" cy="17441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2">
                  <a:lumMod val="25000"/>
                </a:schemeClr>
              </a:solidFill>
              <a:latin typeface="Avenir Next" panose="020B0503020202020204" pitchFamily="34" charset="0"/>
            </a:rPr>
            <a:t>Positive relationships</a:t>
          </a:r>
        </a:p>
        <a:p>
          <a:pPr marL="114300" lvl="1" indent="-114300" algn="ctr" defTabSz="533400">
            <a:lnSpc>
              <a:spcPct val="90000"/>
            </a:lnSpc>
            <a:spcBef>
              <a:spcPct val="0"/>
            </a:spcBef>
            <a:spcAft>
              <a:spcPct val="15000"/>
            </a:spcAft>
            <a:buChar char="•"/>
          </a:pPr>
          <a:endParaRPr lang="en-GB" sz="1200" kern="1200"/>
        </a:p>
      </dsp:txBody>
      <dsp:txXfrm>
        <a:off x="3387895" y="257923"/>
        <a:ext cx="1233314" cy="1233314"/>
      </dsp:txXfrm>
    </dsp:sp>
    <dsp:sp modelId="{CA90B77D-40FA-F640-A12D-CEAD2AB513BC}">
      <dsp:nvSpPr>
        <dsp:cNvPr id="0" name=""/>
        <dsp:cNvSpPr/>
      </dsp:nvSpPr>
      <dsp:spPr>
        <a:xfrm rot="1800000">
          <a:off x="4867667" y="3622835"/>
          <a:ext cx="368782" cy="593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875078" y="3713779"/>
        <a:ext cx="258147" cy="355811"/>
      </dsp:txXfrm>
    </dsp:sp>
    <dsp:sp modelId="{1A5094A4-2A88-644A-994A-F4B105B0ABB2}">
      <dsp:nvSpPr>
        <dsp:cNvPr id="0" name=""/>
        <dsp:cNvSpPr/>
      </dsp:nvSpPr>
      <dsp:spPr>
        <a:xfrm>
          <a:off x="5245557" y="3662474"/>
          <a:ext cx="1744170" cy="1744170"/>
        </a:xfrm>
        <a:prstGeom prst="ellipse">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2">
                  <a:lumMod val="25000"/>
                </a:schemeClr>
              </a:solidFill>
              <a:latin typeface="Avenir Next" panose="020B0503020202020204" pitchFamily="34" charset="0"/>
            </a:rPr>
            <a:t>Enabling environments</a:t>
          </a:r>
        </a:p>
      </dsp:txBody>
      <dsp:txXfrm>
        <a:off x="5500985" y="3917902"/>
        <a:ext cx="1233314" cy="1233314"/>
      </dsp:txXfrm>
    </dsp:sp>
    <dsp:sp modelId="{E16E2370-AD02-6B49-B35C-51E525E2DC53}">
      <dsp:nvSpPr>
        <dsp:cNvPr id="0" name=""/>
        <dsp:cNvSpPr/>
      </dsp:nvSpPr>
      <dsp:spPr>
        <a:xfrm rot="8981568">
          <a:off x="2787858" y="3624167"/>
          <a:ext cx="359522" cy="593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888345" y="3715556"/>
        <a:ext cx="251665" cy="355811"/>
      </dsp:txXfrm>
    </dsp:sp>
    <dsp:sp modelId="{1E654003-5751-404F-A63F-853A4A4106D9}">
      <dsp:nvSpPr>
        <dsp:cNvPr id="0" name=""/>
        <dsp:cNvSpPr/>
      </dsp:nvSpPr>
      <dsp:spPr>
        <a:xfrm>
          <a:off x="1041032" y="3664970"/>
          <a:ext cx="1744170" cy="17441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2">
                  <a:lumMod val="25000"/>
                </a:schemeClr>
              </a:solidFill>
            </a:rPr>
            <a:t>Unique Child</a:t>
          </a:r>
        </a:p>
      </dsp:txBody>
      <dsp:txXfrm>
        <a:off x="1296460" y="3920398"/>
        <a:ext cx="1233314" cy="1233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E73F-6749-BA43-A62B-B43FD1770520}">
      <dsp:nvSpPr>
        <dsp:cNvPr id="0" name=""/>
        <dsp:cNvSpPr/>
      </dsp:nvSpPr>
      <dsp:spPr>
        <a:xfrm>
          <a:off x="3449900" y="2697104"/>
          <a:ext cx="1926428" cy="19264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25000"/>
                </a:schemeClr>
              </a:solidFill>
              <a:latin typeface="Avenir Next" panose="020B0503020202020204" pitchFamily="34" charset="0"/>
            </a:rPr>
            <a:t>Case Study One: Child A</a:t>
          </a:r>
          <a:endParaRPr lang="en-GB" sz="2000" kern="1200" dirty="0">
            <a:solidFill>
              <a:schemeClr val="tx2">
                <a:lumMod val="25000"/>
              </a:schemeClr>
            </a:solidFill>
          </a:endParaRPr>
        </a:p>
      </dsp:txBody>
      <dsp:txXfrm>
        <a:off x="3732019" y="2979223"/>
        <a:ext cx="1362190" cy="1362190"/>
      </dsp:txXfrm>
    </dsp:sp>
    <dsp:sp modelId="{8370AA71-B4D2-2745-95F1-9D6D242FE543}">
      <dsp:nvSpPr>
        <dsp:cNvPr id="0" name=""/>
        <dsp:cNvSpPr/>
      </dsp:nvSpPr>
      <dsp:spPr>
        <a:xfrm rot="16200000">
          <a:off x="4209553" y="1997055"/>
          <a:ext cx="407123" cy="6549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4270622" y="2189121"/>
        <a:ext cx="284986" cy="392991"/>
      </dsp:txXfrm>
    </dsp:sp>
    <dsp:sp modelId="{E6209E2D-2697-E54B-8A23-B767CD319118}">
      <dsp:nvSpPr>
        <dsp:cNvPr id="0" name=""/>
        <dsp:cNvSpPr/>
      </dsp:nvSpPr>
      <dsp:spPr>
        <a:xfrm>
          <a:off x="3449900" y="2518"/>
          <a:ext cx="1926428" cy="1926428"/>
        </a:xfrm>
        <a:prstGeom prst="ellipse">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25000"/>
                </a:schemeClr>
              </a:solidFill>
              <a:latin typeface="Avenir Next" panose="020B0503020202020204" pitchFamily="34" charset="0"/>
            </a:rPr>
            <a:t>Positive relationships</a:t>
          </a:r>
        </a:p>
        <a:p>
          <a:pPr marL="114300" lvl="1" indent="-114300" algn="l" defTabSz="533400">
            <a:lnSpc>
              <a:spcPct val="90000"/>
            </a:lnSpc>
            <a:spcBef>
              <a:spcPct val="0"/>
            </a:spcBef>
            <a:spcAft>
              <a:spcPct val="15000"/>
            </a:spcAft>
            <a:buChar char="•"/>
          </a:pPr>
          <a:endParaRPr lang="en-GB" sz="1200" kern="1200"/>
        </a:p>
      </dsp:txBody>
      <dsp:txXfrm>
        <a:off x="3732019" y="284637"/>
        <a:ext cx="1362190" cy="1362190"/>
      </dsp:txXfrm>
    </dsp:sp>
    <dsp:sp modelId="{CA90B77D-40FA-F640-A12D-CEAD2AB513BC}">
      <dsp:nvSpPr>
        <dsp:cNvPr id="0" name=""/>
        <dsp:cNvSpPr/>
      </dsp:nvSpPr>
      <dsp:spPr>
        <a:xfrm rot="1800000">
          <a:off x="5366364" y="4000711"/>
          <a:ext cx="407123" cy="6549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5374546" y="4101174"/>
        <a:ext cx="284986" cy="392991"/>
      </dsp:txXfrm>
    </dsp:sp>
    <dsp:sp modelId="{1A5094A4-2A88-644A-994A-F4B105B0ABB2}">
      <dsp:nvSpPr>
        <dsp:cNvPr id="0" name=""/>
        <dsp:cNvSpPr/>
      </dsp:nvSpPr>
      <dsp:spPr>
        <a:xfrm>
          <a:off x="5783480" y="4044398"/>
          <a:ext cx="1926428" cy="19264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25000"/>
                </a:schemeClr>
              </a:solidFill>
              <a:latin typeface="Avenir Next" panose="020B0503020202020204" pitchFamily="34" charset="0"/>
            </a:rPr>
            <a:t>Enabling environments</a:t>
          </a:r>
        </a:p>
      </dsp:txBody>
      <dsp:txXfrm>
        <a:off x="6065599" y="4326517"/>
        <a:ext cx="1362190" cy="1362190"/>
      </dsp:txXfrm>
    </dsp:sp>
    <dsp:sp modelId="{E2D76E9A-8823-5549-8D26-228E62FB55ED}">
      <dsp:nvSpPr>
        <dsp:cNvPr id="0" name=""/>
        <dsp:cNvSpPr/>
      </dsp:nvSpPr>
      <dsp:spPr>
        <a:xfrm rot="9000000">
          <a:off x="3052741" y="4000711"/>
          <a:ext cx="407123" cy="6549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3166696" y="4101174"/>
        <a:ext cx="284986" cy="392991"/>
      </dsp:txXfrm>
    </dsp:sp>
    <dsp:sp modelId="{E9042091-5E51-E745-8CCB-EF268647FAB6}">
      <dsp:nvSpPr>
        <dsp:cNvPr id="0" name=""/>
        <dsp:cNvSpPr/>
      </dsp:nvSpPr>
      <dsp:spPr>
        <a:xfrm>
          <a:off x="1116320" y="4044398"/>
          <a:ext cx="1926428" cy="19264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2">
                  <a:lumMod val="25000"/>
                </a:schemeClr>
              </a:solidFill>
              <a:latin typeface="Avenir Next" panose="020B0503020202020204" pitchFamily="34" charset="0"/>
            </a:rPr>
            <a:t>Unique Child</a:t>
          </a:r>
          <a:endParaRPr lang="en-GB" sz="1600" kern="1200" dirty="0">
            <a:solidFill>
              <a:schemeClr val="tx2">
                <a:lumMod val="25000"/>
              </a:schemeClr>
            </a:solidFill>
            <a:latin typeface="Avenir Next" panose="020B0503020202020204" pitchFamily="34" charset="0"/>
          </a:endParaRPr>
        </a:p>
      </dsp:txBody>
      <dsp:txXfrm>
        <a:off x="1398439" y="4326517"/>
        <a:ext cx="1362190" cy="1362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E73F-6749-BA43-A62B-B43FD1770520}">
      <dsp:nvSpPr>
        <dsp:cNvPr id="0" name=""/>
        <dsp:cNvSpPr/>
      </dsp:nvSpPr>
      <dsp:spPr>
        <a:xfrm>
          <a:off x="3459620" y="2928601"/>
          <a:ext cx="2089408" cy="208940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lumMod val="25000"/>
                </a:schemeClr>
              </a:solidFill>
              <a:latin typeface="Avenir Next" panose="020B0503020202020204" pitchFamily="34" charset="0"/>
            </a:rPr>
            <a:t>Case Study One: Child B</a:t>
          </a:r>
          <a:endParaRPr lang="en-GB" sz="2200" kern="1200" dirty="0">
            <a:solidFill>
              <a:schemeClr val="tx2">
                <a:lumMod val="25000"/>
              </a:schemeClr>
            </a:solidFill>
          </a:endParaRPr>
        </a:p>
      </dsp:txBody>
      <dsp:txXfrm>
        <a:off x="3765607" y="3234588"/>
        <a:ext cx="1477434" cy="1477434"/>
      </dsp:txXfrm>
    </dsp:sp>
    <dsp:sp modelId="{8370AA71-B4D2-2745-95F1-9D6D242FE543}">
      <dsp:nvSpPr>
        <dsp:cNvPr id="0" name=""/>
        <dsp:cNvSpPr/>
      </dsp:nvSpPr>
      <dsp:spPr>
        <a:xfrm rot="16200000">
          <a:off x="4282710" y="2167805"/>
          <a:ext cx="443228" cy="71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349194" y="2376369"/>
        <a:ext cx="310260" cy="426238"/>
      </dsp:txXfrm>
    </dsp:sp>
    <dsp:sp modelId="{E6209E2D-2697-E54B-8A23-B767CD319118}">
      <dsp:nvSpPr>
        <dsp:cNvPr id="0" name=""/>
        <dsp:cNvSpPr/>
      </dsp:nvSpPr>
      <dsp:spPr>
        <a:xfrm>
          <a:off x="3459620" y="2912"/>
          <a:ext cx="2089408" cy="208940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2">
                  <a:lumMod val="25000"/>
                </a:schemeClr>
              </a:solidFill>
              <a:latin typeface="Avenir Next" panose="020B0503020202020204" pitchFamily="34" charset="0"/>
            </a:rPr>
            <a:t>Positive relationships</a:t>
          </a:r>
        </a:p>
        <a:p>
          <a:pPr marL="114300" lvl="1" indent="-114300" algn="l" defTabSz="622300">
            <a:lnSpc>
              <a:spcPct val="90000"/>
            </a:lnSpc>
            <a:spcBef>
              <a:spcPct val="0"/>
            </a:spcBef>
            <a:spcAft>
              <a:spcPct val="15000"/>
            </a:spcAft>
            <a:buChar char="•"/>
          </a:pPr>
          <a:endParaRPr lang="en-GB" sz="1400" kern="1200"/>
        </a:p>
      </dsp:txBody>
      <dsp:txXfrm>
        <a:off x="3765607" y="308899"/>
        <a:ext cx="1477434" cy="1477434"/>
      </dsp:txXfrm>
    </dsp:sp>
    <dsp:sp modelId="{CA90B77D-40FA-F640-A12D-CEAD2AB513BC}">
      <dsp:nvSpPr>
        <dsp:cNvPr id="0" name=""/>
        <dsp:cNvSpPr/>
      </dsp:nvSpPr>
      <dsp:spPr>
        <a:xfrm rot="1800000">
          <a:off x="5538707" y="4343256"/>
          <a:ext cx="443228" cy="71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5547614" y="4452094"/>
        <a:ext cx="310260" cy="426238"/>
      </dsp:txXfrm>
    </dsp:sp>
    <dsp:sp modelId="{1A5094A4-2A88-644A-994A-F4B105B0ABB2}">
      <dsp:nvSpPr>
        <dsp:cNvPr id="0" name=""/>
        <dsp:cNvSpPr/>
      </dsp:nvSpPr>
      <dsp:spPr>
        <a:xfrm>
          <a:off x="5993341" y="4391446"/>
          <a:ext cx="2089408" cy="208940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2">
                  <a:lumMod val="25000"/>
                </a:schemeClr>
              </a:solidFill>
              <a:latin typeface="Avenir Next" panose="020B0503020202020204" pitchFamily="34" charset="0"/>
            </a:rPr>
            <a:t>Enabling environments</a:t>
          </a:r>
        </a:p>
      </dsp:txBody>
      <dsp:txXfrm>
        <a:off x="6299328" y="4697433"/>
        <a:ext cx="1477434" cy="1477434"/>
      </dsp:txXfrm>
    </dsp:sp>
    <dsp:sp modelId="{F7292E70-0FCC-034B-9817-92C8975CF4CC}">
      <dsp:nvSpPr>
        <dsp:cNvPr id="0" name=""/>
        <dsp:cNvSpPr/>
      </dsp:nvSpPr>
      <dsp:spPr>
        <a:xfrm rot="9000000">
          <a:off x="3026713" y="4343256"/>
          <a:ext cx="443228" cy="71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10800000">
        <a:off x="3150774" y="4452094"/>
        <a:ext cx="310260" cy="426238"/>
      </dsp:txXfrm>
    </dsp:sp>
    <dsp:sp modelId="{1BDB777C-851A-5746-91B3-7912F6F64153}">
      <dsp:nvSpPr>
        <dsp:cNvPr id="0" name=""/>
        <dsp:cNvSpPr/>
      </dsp:nvSpPr>
      <dsp:spPr>
        <a:xfrm>
          <a:off x="925899" y="4391446"/>
          <a:ext cx="2089408" cy="208940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2">
                  <a:lumMod val="25000"/>
                </a:schemeClr>
              </a:solidFill>
              <a:latin typeface="Avenir Next" panose="020B0503020202020204" pitchFamily="34" charset="0"/>
            </a:rPr>
            <a:t>Unique Child</a:t>
          </a:r>
        </a:p>
      </dsp:txBody>
      <dsp:txXfrm>
        <a:off x="1231886" y="4697433"/>
        <a:ext cx="1477434" cy="1477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E73F-6749-BA43-A62B-B43FD1770520}">
      <dsp:nvSpPr>
        <dsp:cNvPr id="0" name=""/>
        <dsp:cNvSpPr/>
      </dsp:nvSpPr>
      <dsp:spPr>
        <a:xfrm>
          <a:off x="2923810" y="2509578"/>
          <a:ext cx="1519460" cy="15194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25000"/>
                </a:schemeClr>
              </a:solidFill>
              <a:latin typeface="Avenir Next" panose="020B0503020202020204" pitchFamily="34" charset="0"/>
            </a:rPr>
            <a:t>Case Study One: Child B</a:t>
          </a:r>
          <a:endParaRPr lang="en-GB" sz="1600" kern="1200" dirty="0">
            <a:solidFill>
              <a:schemeClr val="tx2">
                <a:lumMod val="25000"/>
              </a:schemeClr>
            </a:solidFill>
          </a:endParaRPr>
        </a:p>
      </dsp:txBody>
      <dsp:txXfrm>
        <a:off x="3146330" y="2732098"/>
        <a:ext cx="1074420" cy="1074420"/>
      </dsp:txXfrm>
    </dsp:sp>
    <dsp:sp modelId="{8370AA71-B4D2-2745-95F1-9D6D242FE543}">
      <dsp:nvSpPr>
        <dsp:cNvPr id="0" name=""/>
        <dsp:cNvSpPr/>
      </dsp:nvSpPr>
      <dsp:spPr>
        <a:xfrm rot="16200000">
          <a:off x="3522441" y="1956427"/>
          <a:ext cx="322199" cy="5166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570771" y="2108080"/>
        <a:ext cx="225539" cy="309970"/>
      </dsp:txXfrm>
    </dsp:sp>
    <dsp:sp modelId="{E6209E2D-2697-E54B-8A23-B767CD319118}">
      <dsp:nvSpPr>
        <dsp:cNvPr id="0" name=""/>
        <dsp:cNvSpPr/>
      </dsp:nvSpPr>
      <dsp:spPr>
        <a:xfrm>
          <a:off x="2733878" y="2329"/>
          <a:ext cx="1899325" cy="189932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25000"/>
                </a:schemeClr>
              </a:solidFill>
              <a:latin typeface="Avenir Next" panose="020B0503020202020204" pitchFamily="34" charset="0"/>
            </a:rPr>
            <a:t>Positive relationships</a:t>
          </a:r>
        </a:p>
        <a:p>
          <a:pPr marL="114300" lvl="1" indent="-114300" algn="l" defTabSz="533400">
            <a:lnSpc>
              <a:spcPct val="90000"/>
            </a:lnSpc>
            <a:spcBef>
              <a:spcPct val="0"/>
            </a:spcBef>
            <a:spcAft>
              <a:spcPct val="15000"/>
            </a:spcAft>
            <a:buChar char="•"/>
          </a:pPr>
          <a:endParaRPr lang="en-GB" sz="1200" kern="1200" dirty="0"/>
        </a:p>
      </dsp:txBody>
      <dsp:txXfrm>
        <a:off x="3012028" y="280479"/>
        <a:ext cx="1343025" cy="1343025"/>
      </dsp:txXfrm>
    </dsp:sp>
    <dsp:sp modelId="{CA90B77D-40FA-F640-A12D-CEAD2AB513BC}">
      <dsp:nvSpPr>
        <dsp:cNvPr id="0" name=""/>
        <dsp:cNvSpPr/>
      </dsp:nvSpPr>
      <dsp:spPr>
        <a:xfrm rot="1800000">
          <a:off x="4435728" y="3538286"/>
          <a:ext cx="322199" cy="5166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442203" y="3617444"/>
        <a:ext cx="225539" cy="309970"/>
      </dsp:txXfrm>
    </dsp:sp>
    <dsp:sp modelId="{1A5094A4-2A88-644A-994A-F4B105B0ABB2}">
      <dsp:nvSpPr>
        <dsp:cNvPr id="0" name=""/>
        <dsp:cNvSpPr/>
      </dsp:nvSpPr>
      <dsp:spPr>
        <a:xfrm>
          <a:off x="4740733" y="3478304"/>
          <a:ext cx="1899325" cy="189932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25000"/>
                </a:schemeClr>
              </a:solidFill>
              <a:latin typeface="Avenir Next" panose="020B0503020202020204" pitchFamily="34" charset="0"/>
            </a:rPr>
            <a:t>Enabling environments</a:t>
          </a:r>
        </a:p>
      </dsp:txBody>
      <dsp:txXfrm>
        <a:off x="5018883" y="3756454"/>
        <a:ext cx="1343025" cy="1343025"/>
      </dsp:txXfrm>
    </dsp:sp>
    <dsp:sp modelId="{F7292E70-0FCC-034B-9817-92C8975CF4CC}">
      <dsp:nvSpPr>
        <dsp:cNvPr id="0" name=""/>
        <dsp:cNvSpPr/>
      </dsp:nvSpPr>
      <dsp:spPr>
        <a:xfrm rot="9000000">
          <a:off x="2609154" y="3538286"/>
          <a:ext cx="322199" cy="5166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699339" y="3617444"/>
        <a:ext cx="225539" cy="309970"/>
      </dsp:txXfrm>
    </dsp:sp>
    <dsp:sp modelId="{1BDB777C-851A-5746-91B3-7912F6F64153}">
      <dsp:nvSpPr>
        <dsp:cNvPr id="0" name=""/>
        <dsp:cNvSpPr/>
      </dsp:nvSpPr>
      <dsp:spPr>
        <a:xfrm>
          <a:off x="727022" y="3478304"/>
          <a:ext cx="1899325" cy="1899325"/>
        </a:xfrm>
        <a:prstGeom prst="ellipse">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25000"/>
                </a:schemeClr>
              </a:solidFill>
              <a:latin typeface="Avenir Next" panose="020B0503020202020204" pitchFamily="34" charset="0"/>
            </a:rPr>
            <a:t>Unique Child</a:t>
          </a:r>
        </a:p>
      </dsp:txBody>
      <dsp:txXfrm>
        <a:off x="1005172" y="3756454"/>
        <a:ext cx="1343025" cy="13430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E73F-6749-BA43-A62B-B43FD1770520}">
      <dsp:nvSpPr>
        <dsp:cNvPr id="0" name=""/>
        <dsp:cNvSpPr/>
      </dsp:nvSpPr>
      <dsp:spPr>
        <a:xfrm>
          <a:off x="3132467" y="2442481"/>
          <a:ext cx="1744170" cy="17441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25000"/>
                </a:schemeClr>
              </a:solidFill>
              <a:latin typeface="Avenir Next" panose="020B0503020202020204" pitchFamily="34" charset="0"/>
            </a:rPr>
            <a:t>Case Study One: Child A</a:t>
          </a:r>
          <a:endParaRPr lang="en-GB" sz="1800" kern="1200" dirty="0">
            <a:solidFill>
              <a:schemeClr val="tx2">
                <a:lumMod val="25000"/>
              </a:schemeClr>
            </a:solidFill>
          </a:endParaRPr>
        </a:p>
      </dsp:txBody>
      <dsp:txXfrm>
        <a:off x="3387895" y="2697909"/>
        <a:ext cx="1233314" cy="1233314"/>
      </dsp:txXfrm>
    </dsp:sp>
    <dsp:sp modelId="{8370AA71-B4D2-2745-95F1-9D6D242FE543}">
      <dsp:nvSpPr>
        <dsp:cNvPr id="0" name=""/>
        <dsp:cNvSpPr/>
      </dsp:nvSpPr>
      <dsp:spPr>
        <a:xfrm rot="16200000">
          <a:off x="3820161" y="1808502"/>
          <a:ext cx="368782" cy="593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875479" y="1982423"/>
        <a:ext cx="258147" cy="355811"/>
      </dsp:txXfrm>
    </dsp:sp>
    <dsp:sp modelId="{E6209E2D-2697-E54B-8A23-B767CD319118}">
      <dsp:nvSpPr>
        <dsp:cNvPr id="0" name=""/>
        <dsp:cNvSpPr/>
      </dsp:nvSpPr>
      <dsp:spPr>
        <a:xfrm>
          <a:off x="3132467" y="2495"/>
          <a:ext cx="1744170" cy="17441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2">
                  <a:lumMod val="25000"/>
                </a:schemeClr>
              </a:solidFill>
              <a:latin typeface="Avenir Next" panose="020B0503020202020204" pitchFamily="34" charset="0"/>
            </a:rPr>
            <a:t>Positive relationships</a:t>
          </a:r>
        </a:p>
        <a:p>
          <a:pPr marL="114300" lvl="1" indent="-114300" algn="l" defTabSz="533400">
            <a:lnSpc>
              <a:spcPct val="90000"/>
            </a:lnSpc>
            <a:spcBef>
              <a:spcPct val="0"/>
            </a:spcBef>
            <a:spcAft>
              <a:spcPct val="15000"/>
            </a:spcAft>
            <a:buChar char="•"/>
          </a:pPr>
          <a:endParaRPr lang="en-GB" sz="1200" kern="1200" dirty="0"/>
        </a:p>
      </dsp:txBody>
      <dsp:txXfrm>
        <a:off x="3387895" y="257923"/>
        <a:ext cx="1233314" cy="1233314"/>
      </dsp:txXfrm>
    </dsp:sp>
    <dsp:sp modelId="{CA90B77D-40FA-F640-A12D-CEAD2AB513BC}">
      <dsp:nvSpPr>
        <dsp:cNvPr id="0" name=""/>
        <dsp:cNvSpPr/>
      </dsp:nvSpPr>
      <dsp:spPr>
        <a:xfrm rot="1800000">
          <a:off x="4867667" y="3622835"/>
          <a:ext cx="368782" cy="593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875078" y="3713779"/>
        <a:ext cx="258147" cy="355811"/>
      </dsp:txXfrm>
    </dsp:sp>
    <dsp:sp modelId="{1A5094A4-2A88-644A-994A-F4B105B0ABB2}">
      <dsp:nvSpPr>
        <dsp:cNvPr id="0" name=""/>
        <dsp:cNvSpPr/>
      </dsp:nvSpPr>
      <dsp:spPr>
        <a:xfrm>
          <a:off x="5245557" y="3662474"/>
          <a:ext cx="1744170" cy="1744170"/>
        </a:xfrm>
        <a:prstGeom prst="ellipse">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2">
                  <a:lumMod val="25000"/>
                </a:schemeClr>
              </a:solidFill>
              <a:latin typeface="Avenir Next" panose="020B0503020202020204" pitchFamily="34" charset="0"/>
            </a:rPr>
            <a:t>Enabling environments</a:t>
          </a:r>
        </a:p>
      </dsp:txBody>
      <dsp:txXfrm>
        <a:off x="5500985" y="3917902"/>
        <a:ext cx="1233314" cy="1233314"/>
      </dsp:txXfrm>
    </dsp:sp>
    <dsp:sp modelId="{E16E2370-AD02-6B49-B35C-51E525E2DC53}">
      <dsp:nvSpPr>
        <dsp:cNvPr id="0" name=""/>
        <dsp:cNvSpPr/>
      </dsp:nvSpPr>
      <dsp:spPr>
        <a:xfrm rot="9000000">
          <a:off x="2772655" y="3622835"/>
          <a:ext cx="368782" cy="593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875879" y="3713779"/>
        <a:ext cx="258147" cy="355811"/>
      </dsp:txXfrm>
    </dsp:sp>
    <dsp:sp modelId="{1E654003-5751-404F-A63F-853A4A4106D9}">
      <dsp:nvSpPr>
        <dsp:cNvPr id="0" name=""/>
        <dsp:cNvSpPr/>
      </dsp:nvSpPr>
      <dsp:spPr>
        <a:xfrm>
          <a:off x="1019377" y="3662474"/>
          <a:ext cx="1744170" cy="17441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2">
                  <a:lumMod val="25000"/>
                </a:schemeClr>
              </a:solidFill>
            </a:rPr>
            <a:t>Unique Child</a:t>
          </a:r>
        </a:p>
      </dsp:txBody>
      <dsp:txXfrm>
        <a:off x="1274805" y="3917902"/>
        <a:ext cx="1233314" cy="12333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E73F-6749-BA43-A62B-B43FD1770520}">
      <dsp:nvSpPr>
        <dsp:cNvPr id="0" name=""/>
        <dsp:cNvSpPr/>
      </dsp:nvSpPr>
      <dsp:spPr>
        <a:xfrm>
          <a:off x="3449900" y="2697104"/>
          <a:ext cx="1926428" cy="19264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25000"/>
                </a:schemeClr>
              </a:solidFill>
              <a:latin typeface="Avenir Next" panose="020B0503020202020204" pitchFamily="34" charset="0"/>
            </a:rPr>
            <a:t>Case Study One: Child B</a:t>
          </a:r>
          <a:endParaRPr lang="en-GB" sz="2000" kern="1200" dirty="0">
            <a:solidFill>
              <a:schemeClr val="tx2">
                <a:lumMod val="25000"/>
              </a:schemeClr>
            </a:solidFill>
          </a:endParaRPr>
        </a:p>
      </dsp:txBody>
      <dsp:txXfrm>
        <a:off x="3732019" y="2979223"/>
        <a:ext cx="1362190" cy="1362190"/>
      </dsp:txXfrm>
    </dsp:sp>
    <dsp:sp modelId="{8370AA71-B4D2-2745-95F1-9D6D242FE543}">
      <dsp:nvSpPr>
        <dsp:cNvPr id="0" name=""/>
        <dsp:cNvSpPr/>
      </dsp:nvSpPr>
      <dsp:spPr>
        <a:xfrm rot="16200000">
          <a:off x="4209553" y="1997055"/>
          <a:ext cx="407123" cy="6549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4270622" y="2189121"/>
        <a:ext cx="284986" cy="392991"/>
      </dsp:txXfrm>
    </dsp:sp>
    <dsp:sp modelId="{E6209E2D-2697-E54B-8A23-B767CD319118}">
      <dsp:nvSpPr>
        <dsp:cNvPr id="0" name=""/>
        <dsp:cNvSpPr/>
      </dsp:nvSpPr>
      <dsp:spPr>
        <a:xfrm>
          <a:off x="3449900" y="2518"/>
          <a:ext cx="1926428" cy="1926428"/>
        </a:xfrm>
        <a:prstGeom prst="ellipse">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25000"/>
                </a:schemeClr>
              </a:solidFill>
              <a:latin typeface="Avenir Next" panose="020B0503020202020204" pitchFamily="34" charset="0"/>
            </a:rPr>
            <a:t>Positive relationships</a:t>
          </a:r>
        </a:p>
        <a:p>
          <a:pPr marL="114300" lvl="1" indent="-114300" algn="l" defTabSz="533400">
            <a:lnSpc>
              <a:spcPct val="90000"/>
            </a:lnSpc>
            <a:spcBef>
              <a:spcPct val="0"/>
            </a:spcBef>
            <a:spcAft>
              <a:spcPct val="15000"/>
            </a:spcAft>
            <a:buChar char="•"/>
          </a:pPr>
          <a:endParaRPr lang="en-GB" sz="1200" kern="1200" dirty="0"/>
        </a:p>
      </dsp:txBody>
      <dsp:txXfrm>
        <a:off x="3732019" y="284637"/>
        <a:ext cx="1362190" cy="1362190"/>
      </dsp:txXfrm>
    </dsp:sp>
    <dsp:sp modelId="{CA90B77D-40FA-F640-A12D-CEAD2AB513BC}">
      <dsp:nvSpPr>
        <dsp:cNvPr id="0" name=""/>
        <dsp:cNvSpPr/>
      </dsp:nvSpPr>
      <dsp:spPr>
        <a:xfrm rot="1800000">
          <a:off x="5366364" y="4000711"/>
          <a:ext cx="407123" cy="6549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5374546" y="4101174"/>
        <a:ext cx="284986" cy="392991"/>
      </dsp:txXfrm>
    </dsp:sp>
    <dsp:sp modelId="{1A5094A4-2A88-644A-994A-F4B105B0ABB2}">
      <dsp:nvSpPr>
        <dsp:cNvPr id="0" name=""/>
        <dsp:cNvSpPr/>
      </dsp:nvSpPr>
      <dsp:spPr>
        <a:xfrm>
          <a:off x="5783480" y="4044398"/>
          <a:ext cx="1926428" cy="19264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25000"/>
                </a:schemeClr>
              </a:solidFill>
              <a:latin typeface="Avenir Next" panose="020B0503020202020204" pitchFamily="34" charset="0"/>
            </a:rPr>
            <a:t>Enabling environments</a:t>
          </a:r>
        </a:p>
      </dsp:txBody>
      <dsp:txXfrm>
        <a:off x="6065599" y="4326517"/>
        <a:ext cx="1362190" cy="1362190"/>
      </dsp:txXfrm>
    </dsp:sp>
    <dsp:sp modelId="{E2D76E9A-8823-5549-8D26-228E62FB55ED}">
      <dsp:nvSpPr>
        <dsp:cNvPr id="0" name=""/>
        <dsp:cNvSpPr/>
      </dsp:nvSpPr>
      <dsp:spPr>
        <a:xfrm rot="9000000">
          <a:off x="3052741" y="4000711"/>
          <a:ext cx="407123" cy="6549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3166696" y="4101174"/>
        <a:ext cx="284986" cy="392991"/>
      </dsp:txXfrm>
    </dsp:sp>
    <dsp:sp modelId="{E9042091-5E51-E745-8CCB-EF268647FAB6}">
      <dsp:nvSpPr>
        <dsp:cNvPr id="0" name=""/>
        <dsp:cNvSpPr/>
      </dsp:nvSpPr>
      <dsp:spPr>
        <a:xfrm>
          <a:off x="1116320" y="4044398"/>
          <a:ext cx="1926428" cy="19264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25000"/>
                </a:schemeClr>
              </a:solidFill>
              <a:latin typeface="Avenir Next" panose="020B0503020202020204" pitchFamily="34" charset="0"/>
            </a:rPr>
            <a:t>Unique Child</a:t>
          </a:r>
        </a:p>
      </dsp:txBody>
      <dsp:txXfrm>
        <a:off x="1398439" y="4326517"/>
        <a:ext cx="1362190" cy="13621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1F41C-7D77-A745-B7C3-5C95EAB9646E}">
      <dsp:nvSpPr>
        <dsp:cNvPr id="0" name=""/>
        <dsp:cNvSpPr/>
      </dsp:nvSpPr>
      <dsp:spPr>
        <a:xfrm>
          <a:off x="1530663" y="1291855"/>
          <a:ext cx="3875565" cy="3875565"/>
        </a:xfrm>
        <a:prstGeom prst="ellipse">
          <a:avLst/>
        </a:prstGeom>
        <a:solidFill>
          <a:schemeClr val="accent1">
            <a:shade val="50000"/>
            <a:hueOff val="68975"/>
            <a:satOff val="10061"/>
            <a:lumOff val="174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A69FE-678C-E947-AA70-28A055D35070}">
      <dsp:nvSpPr>
        <dsp:cNvPr id="0" name=""/>
        <dsp:cNvSpPr/>
      </dsp:nvSpPr>
      <dsp:spPr>
        <a:xfrm>
          <a:off x="2084546" y="1845738"/>
          <a:ext cx="2767799" cy="2767799"/>
        </a:xfrm>
        <a:prstGeom prst="ellipse">
          <a:avLst/>
        </a:prstGeom>
        <a:solidFill>
          <a:schemeClr val="accent1">
            <a:shade val="50000"/>
            <a:hueOff val="137951"/>
            <a:satOff val="20122"/>
            <a:lumOff val="349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B2C65-7184-C640-B879-1A455BEC02F4}">
      <dsp:nvSpPr>
        <dsp:cNvPr id="0" name=""/>
        <dsp:cNvSpPr/>
      </dsp:nvSpPr>
      <dsp:spPr>
        <a:xfrm>
          <a:off x="2638106" y="2399298"/>
          <a:ext cx="1660679" cy="1660679"/>
        </a:xfrm>
        <a:prstGeom prst="ellipse">
          <a:avLst/>
        </a:prstGeom>
        <a:solidFill>
          <a:schemeClr val="accent1">
            <a:shade val="50000"/>
            <a:hueOff val="68975"/>
            <a:satOff val="10061"/>
            <a:lumOff val="174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D3370-F197-164A-9D61-2D6A1E7375DA}">
      <dsp:nvSpPr>
        <dsp:cNvPr id="0" name=""/>
        <dsp:cNvSpPr/>
      </dsp:nvSpPr>
      <dsp:spPr>
        <a:xfrm>
          <a:off x="3191666" y="2952858"/>
          <a:ext cx="553559" cy="553559"/>
        </a:xfrm>
        <a:prstGeom prst="ellipse">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94FBF-9437-B74C-80F2-BE64A4505F21}">
      <dsp:nvSpPr>
        <dsp:cNvPr id="0" name=""/>
        <dsp:cNvSpPr/>
      </dsp:nvSpPr>
      <dsp:spPr>
        <a:xfrm>
          <a:off x="6052157" y="0"/>
          <a:ext cx="1937782" cy="92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GB" sz="1600" kern="1200">
              <a:latin typeface="Avenir Next" panose="020B0503020202020204" pitchFamily="34" charset="0"/>
            </a:rPr>
            <a:t>1-2% Severe SLCN</a:t>
          </a:r>
        </a:p>
      </dsp:txBody>
      <dsp:txXfrm>
        <a:off x="6052157" y="0"/>
        <a:ext cx="1937782" cy="926906"/>
      </dsp:txXfrm>
    </dsp:sp>
    <dsp:sp modelId="{5C25BE76-E036-E04B-83B3-AD6C0F1E57C7}">
      <dsp:nvSpPr>
        <dsp:cNvPr id="0" name=""/>
        <dsp:cNvSpPr/>
      </dsp:nvSpPr>
      <dsp:spPr>
        <a:xfrm>
          <a:off x="5567711" y="463453"/>
          <a:ext cx="48444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1C1E06-268E-F942-9682-28F2DD6F7AFF}">
      <dsp:nvSpPr>
        <dsp:cNvPr id="0" name=""/>
        <dsp:cNvSpPr/>
      </dsp:nvSpPr>
      <dsp:spPr>
        <a:xfrm rot="5400000">
          <a:off x="3132564" y="768653"/>
          <a:ext cx="2738733" cy="2131561"/>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BC9F64-FC88-D44A-AF8C-574F971C359D}">
      <dsp:nvSpPr>
        <dsp:cNvPr id="0" name=""/>
        <dsp:cNvSpPr/>
      </dsp:nvSpPr>
      <dsp:spPr>
        <a:xfrm>
          <a:off x="6052157" y="926906"/>
          <a:ext cx="1937782" cy="92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GB" sz="1600" kern="1200">
              <a:latin typeface="Avenir Next" panose="020B0503020202020204" pitchFamily="34" charset="0"/>
            </a:rPr>
            <a:t>7% Developmental Language Disorder (DLD)</a:t>
          </a:r>
        </a:p>
      </dsp:txBody>
      <dsp:txXfrm>
        <a:off x="6052157" y="926906"/>
        <a:ext cx="1937782" cy="926906"/>
      </dsp:txXfrm>
    </dsp:sp>
    <dsp:sp modelId="{C4E74AD0-02C2-A943-AABA-A348EE4FE9BE}">
      <dsp:nvSpPr>
        <dsp:cNvPr id="0" name=""/>
        <dsp:cNvSpPr/>
      </dsp:nvSpPr>
      <dsp:spPr>
        <a:xfrm>
          <a:off x="5567711" y="1390359"/>
          <a:ext cx="48444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E1B7D-74A2-C548-A61C-83AA6C3C90B2}">
      <dsp:nvSpPr>
        <dsp:cNvPr id="0" name=""/>
        <dsp:cNvSpPr/>
      </dsp:nvSpPr>
      <dsp:spPr>
        <a:xfrm rot="5400000">
          <a:off x="3606675" y="1680380"/>
          <a:ext cx="2249119" cy="1669722"/>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18690A-AC88-5047-BDF1-9AA0C4CCD0FB}">
      <dsp:nvSpPr>
        <dsp:cNvPr id="0" name=""/>
        <dsp:cNvSpPr/>
      </dsp:nvSpPr>
      <dsp:spPr>
        <a:xfrm>
          <a:off x="6052157" y="1853812"/>
          <a:ext cx="1937782" cy="92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GB" sz="1600" kern="1200">
              <a:latin typeface="Avenir Next" panose="020B0503020202020204" pitchFamily="34" charset="0"/>
            </a:rPr>
            <a:t>10% of all children have SLCN</a:t>
          </a:r>
        </a:p>
      </dsp:txBody>
      <dsp:txXfrm>
        <a:off x="6052157" y="1853812"/>
        <a:ext cx="1937782" cy="926906"/>
      </dsp:txXfrm>
    </dsp:sp>
    <dsp:sp modelId="{4116D90A-E0E0-274E-A9B3-D3DEEF7F0502}">
      <dsp:nvSpPr>
        <dsp:cNvPr id="0" name=""/>
        <dsp:cNvSpPr/>
      </dsp:nvSpPr>
      <dsp:spPr>
        <a:xfrm>
          <a:off x="5567711" y="2317265"/>
          <a:ext cx="48444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65135B-1B0C-7A41-A4CF-08565876267E}">
      <dsp:nvSpPr>
        <dsp:cNvPr id="0" name=""/>
        <dsp:cNvSpPr/>
      </dsp:nvSpPr>
      <dsp:spPr>
        <a:xfrm rot="5400000">
          <a:off x="4065606" y="2530098"/>
          <a:ext cx="1715583" cy="1288625"/>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157AD6-3BD2-2E4C-BBDC-BE95EDCC7E53}">
      <dsp:nvSpPr>
        <dsp:cNvPr id="0" name=""/>
        <dsp:cNvSpPr/>
      </dsp:nvSpPr>
      <dsp:spPr>
        <a:xfrm>
          <a:off x="6052157" y="2780718"/>
          <a:ext cx="1937782" cy="92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Avenir Next" panose="020B0503020202020204" pitchFamily="34" charset="0"/>
            </a:rPr>
            <a:t>50% + in some areas starting school</a:t>
          </a:r>
        </a:p>
      </dsp:txBody>
      <dsp:txXfrm>
        <a:off x="6052157" y="2780718"/>
        <a:ext cx="1937782" cy="926906"/>
      </dsp:txXfrm>
    </dsp:sp>
    <dsp:sp modelId="{97D03043-FC42-B647-9C42-B63D99F01E92}">
      <dsp:nvSpPr>
        <dsp:cNvPr id="0" name=""/>
        <dsp:cNvSpPr/>
      </dsp:nvSpPr>
      <dsp:spPr>
        <a:xfrm>
          <a:off x="5567711" y="3244171"/>
          <a:ext cx="48444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596666-8D29-0F44-83EE-8FD01AB89CCD}">
      <dsp:nvSpPr>
        <dsp:cNvPr id="0" name=""/>
        <dsp:cNvSpPr/>
      </dsp:nvSpPr>
      <dsp:spPr>
        <a:xfrm rot="5400000">
          <a:off x="4525636" y="3383175"/>
          <a:ext cx="1179205" cy="900423"/>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12911-8455-BC45-BE92-4CCC6337BB52}" type="datetimeFigureOut">
              <a:rPr lang="en-US" smtClean="0"/>
              <a:t>4/27/21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77733-AA5F-4242-8BED-C5D8A0C9DA68}" type="slidenum">
              <a:rPr lang="en-US" smtClean="0"/>
              <a:t>‹#›</a:t>
            </a:fld>
            <a:endParaRPr lang="en-US"/>
          </a:p>
        </p:txBody>
      </p:sp>
    </p:spTree>
    <p:extLst>
      <p:ext uri="{BB962C8B-B14F-4D97-AF65-F5344CB8AC3E}">
        <p14:creationId xmlns:p14="http://schemas.microsoft.com/office/powerpoint/2010/main" val="191831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1</a:t>
            </a:fld>
            <a:endParaRPr lang="en-US"/>
          </a:p>
        </p:txBody>
      </p:sp>
    </p:spTree>
    <p:extLst>
      <p:ext uri="{BB962C8B-B14F-4D97-AF65-F5344CB8AC3E}">
        <p14:creationId xmlns:p14="http://schemas.microsoft.com/office/powerpoint/2010/main" val="304036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10</a:t>
            </a:fld>
            <a:endParaRPr lang="en-US"/>
          </a:p>
        </p:txBody>
      </p:sp>
    </p:spTree>
    <p:extLst>
      <p:ext uri="{BB962C8B-B14F-4D97-AF65-F5344CB8AC3E}">
        <p14:creationId xmlns:p14="http://schemas.microsoft.com/office/powerpoint/2010/main" val="207507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11</a:t>
            </a:fld>
            <a:endParaRPr lang="en-US"/>
          </a:p>
        </p:txBody>
      </p:sp>
    </p:spTree>
    <p:extLst>
      <p:ext uri="{BB962C8B-B14F-4D97-AF65-F5344CB8AC3E}">
        <p14:creationId xmlns:p14="http://schemas.microsoft.com/office/powerpoint/2010/main" val="84341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77733-AA5F-4242-8BED-C5D8A0C9DA68}" type="slidenum">
              <a:rPr lang="en-US" smtClean="0"/>
              <a:t>12</a:t>
            </a:fld>
            <a:endParaRPr lang="en-US"/>
          </a:p>
        </p:txBody>
      </p:sp>
    </p:spTree>
    <p:extLst>
      <p:ext uri="{BB962C8B-B14F-4D97-AF65-F5344CB8AC3E}">
        <p14:creationId xmlns:p14="http://schemas.microsoft.com/office/powerpoint/2010/main" val="57082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13</a:t>
            </a:fld>
            <a:endParaRPr lang="en-US"/>
          </a:p>
        </p:txBody>
      </p:sp>
    </p:spTree>
    <p:extLst>
      <p:ext uri="{BB962C8B-B14F-4D97-AF65-F5344CB8AC3E}">
        <p14:creationId xmlns:p14="http://schemas.microsoft.com/office/powerpoint/2010/main" val="179628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77733-AA5F-4242-8BED-C5D8A0C9DA68}" type="slidenum">
              <a:rPr lang="en-US" smtClean="0"/>
              <a:t>14</a:t>
            </a:fld>
            <a:endParaRPr lang="en-US"/>
          </a:p>
        </p:txBody>
      </p:sp>
    </p:spTree>
    <p:extLst>
      <p:ext uri="{BB962C8B-B14F-4D97-AF65-F5344CB8AC3E}">
        <p14:creationId xmlns:p14="http://schemas.microsoft.com/office/powerpoint/2010/main" val="26304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15</a:t>
            </a:fld>
            <a:endParaRPr lang="en-US"/>
          </a:p>
        </p:txBody>
      </p:sp>
    </p:spTree>
    <p:extLst>
      <p:ext uri="{BB962C8B-B14F-4D97-AF65-F5344CB8AC3E}">
        <p14:creationId xmlns:p14="http://schemas.microsoft.com/office/powerpoint/2010/main" val="1280212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16</a:t>
            </a:fld>
            <a:endParaRPr lang="en-US"/>
          </a:p>
        </p:txBody>
      </p:sp>
    </p:spTree>
    <p:extLst>
      <p:ext uri="{BB962C8B-B14F-4D97-AF65-F5344CB8AC3E}">
        <p14:creationId xmlns:p14="http://schemas.microsoft.com/office/powerpoint/2010/main" val="101542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17</a:t>
            </a:fld>
            <a:endParaRPr lang="en-US"/>
          </a:p>
        </p:txBody>
      </p:sp>
    </p:spTree>
    <p:extLst>
      <p:ext uri="{BB962C8B-B14F-4D97-AF65-F5344CB8AC3E}">
        <p14:creationId xmlns:p14="http://schemas.microsoft.com/office/powerpoint/2010/main" val="3085962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18</a:t>
            </a:fld>
            <a:endParaRPr lang="en-US"/>
          </a:p>
        </p:txBody>
      </p:sp>
    </p:spTree>
    <p:extLst>
      <p:ext uri="{BB962C8B-B14F-4D97-AF65-F5344CB8AC3E}">
        <p14:creationId xmlns:p14="http://schemas.microsoft.com/office/powerpoint/2010/main" val="4182021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19</a:t>
            </a:fld>
            <a:endParaRPr lang="en-US"/>
          </a:p>
        </p:txBody>
      </p:sp>
    </p:spTree>
    <p:extLst>
      <p:ext uri="{BB962C8B-B14F-4D97-AF65-F5344CB8AC3E}">
        <p14:creationId xmlns:p14="http://schemas.microsoft.com/office/powerpoint/2010/main" val="309489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2</a:t>
            </a:fld>
            <a:endParaRPr lang="en-US"/>
          </a:p>
        </p:txBody>
      </p:sp>
    </p:spTree>
    <p:extLst>
      <p:ext uri="{BB962C8B-B14F-4D97-AF65-F5344CB8AC3E}">
        <p14:creationId xmlns:p14="http://schemas.microsoft.com/office/powerpoint/2010/main" val="299853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20</a:t>
            </a:fld>
            <a:endParaRPr lang="en-US"/>
          </a:p>
        </p:txBody>
      </p:sp>
    </p:spTree>
    <p:extLst>
      <p:ext uri="{BB962C8B-B14F-4D97-AF65-F5344CB8AC3E}">
        <p14:creationId xmlns:p14="http://schemas.microsoft.com/office/powerpoint/2010/main" val="1035332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21</a:t>
            </a:fld>
            <a:endParaRPr lang="en-US"/>
          </a:p>
        </p:txBody>
      </p:sp>
    </p:spTree>
    <p:extLst>
      <p:ext uri="{BB962C8B-B14F-4D97-AF65-F5344CB8AC3E}">
        <p14:creationId xmlns:p14="http://schemas.microsoft.com/office/powerpoint/2010/main" val="372820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22</a:t>
            </a:fld>
            <a:endParaRPr lang="en-US"/>
          </a:p>
        </p:txBody>
      </p:sp>
    </p:spTree>
    <p:extLst>
      <p:ext uri="{BB962C8B-B14F-4D97-AF65-F5344CB8AC3E}">
        <p14:creationId xmlns:p14="http://schemas.microsoft.com/office/powerpoint/2010/main" val="248209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23</a:t>
            </a:fld>
            <a:endParaRPr lang="en-US"/>
          </a:p>
        </p:txBody>
      </p:sp>
    </p:spTree>
    <p:extLst>
      <p:ext uri="{BB962C8B-B14F-4D97-AF65-F5344CB8AC3E}">
        <p14:creationId xmlns:p14="http://schemas.microsoft.com/office/powerpoint/2010/main" val="330197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77733-AA5F-4242-8BED-C5D8A0C9DA68}" type="slidenum">
              <a:rPr lang="en-US" smtClean="0"/>
              <a:t>24</a:t>
            </a:fld>
            <a:endParaRPr lang="en-US"/>
          </a:p>
        </p:txBody>
      </p:sp>
    </p:spTree>
    <p:extLst>
      <p:ext uri="{BB962C8B-B14F-4D97-AF65-F5344CB8AC3E}">
        <p14:creationId xmlns:p14="http://schemas.microsoft.com/office/powerpoint/2010/main" val="187930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A377733-AA5F-4242-8BED-C5D8A0C9DA68}" type="slidenum">
              <a:rPr lang="en-US" smtClean="0"/>
              <a:t>3</a:t>
            </a:fld>
            <a:endParaRPr lang="en-US"/>
          </a:p>
        </p:txBody>
      </p:sp>
      <p:sp>
        <p:nvSpPr>
          <p:cNvPr id="6" name="Notes Placeholder 5">
            <a:extLst>
              <a:ext uri="{FF2B5EF4-FFF2-40B4-BE49-F238E27FC236}">
                <a16:creationId xmlns:a16="http://schemas.microsoft.com/office/drawing/2014/main" id="{2135249D-4D6F-A243-BDB4-31D2D18D95F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0473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90815A-1717-9048-8D7F-E86E7FDD6A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30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5</a:t>
            </a:fld>
            <a:endParaRPr lang="en-US"/>
          </a:p>
        </p:txBody>
      </p:sp>
    </p:spTree>
    <p:extLst>
      <p:ext uri="{BB962C8B-B14F-4D97-AF65-F5344CB8AC3E}">
        <p14:creationId xmlns:p14="http://schemas.microsoft.com/office/powerpoint/2010/main" val="159772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6</a:t>
            </a:fld>
            <a:endParaRPr lang="en-US"/>
          </a:p>
        </p:txBody>
      </p:sp>
    </p:spTree>
    <p:extLst>
      <p:ext uri="{BB962C8B-B14F-4D97-AF65-F5344CB8AC3E}">
        <p14:creationId xmlns:p14="http://schemas.microsoft.com/office/powerpoint/2010/main" val="2689401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43000"/>
            <a:ext cx="5486400" cy="3086100"/>
          </a:xfrm>
        </p:spPr>
      </p:sp>
      <p:sp>
        <p:nvSpPr>
          <p:cNvPr id="4" name="Slide Number Placeholder 3"/>
          <p:cNvSpPr>
            <a:spLocks noGrp="1"/>
          </p:cNvSpPr>
          <p:nvPr>
            <p:ph type="sldNum" sz="quarter" idx="5"/>
          </p:nvPr>
        </p:nvSpPr>
        <p:spPr/>
        <p:txBody>
          <a:bodyPr/>
          <a:lstStyle/>
          <a:p>
            <a:fld id="{CA377733-AA5F-4242-8BED-C5D8A0C9DA68}" type="slidenum">
              <a:rPr lang="en-US" smtClean="0"/>
              <a:t>7</a:t>
            </a:fld>
            <a:endParaRPr lang="en-US"/>
          </a:p>
        </p:txBody>
      </p:sp>
      <p:sp>
        <p:nvSpPr>
          <p:cNvPr id="6" name="Notes Placeholder 5">
            <a:extLst>
              <a:ext uri="{FF2B5EF4-FFF2-40B4-BE49-F238E27FC236}">
                <a16:creationId xmlns:a16="http://schemas.microsoft.com/office/drawing/2014/main" id="{B2E57C42-AC46-EE4F-B59B-2753F18B179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8955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8</a:t>
            </a:fld>
            <a:endParaRPr lang="en-US"/>
          </a:p>
        </p:txBody>
      </p:sp>
    </p:spTree>
    <p:extLst>
      <p:ext uri="{BB962C8B-B14F-4D97-AF65-F5344CB8AC3E}">
        <p14:creationId xmlns:p14="http://schemas.microsoft.com/office/powerpoint/2010/main" val="19962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77733-AA5F-4242-8BED-C5D8A0C9DA68}" type="slidenum">
              <a:rPr lang="en-US" smtClean="0"/>
              <a:t>9</a:t>
            </a:fld>
            <a:endParaRPr lang="en-US"/>
          </a:p>
        </p:txBody>
      </p:sp>
    </p:spTree>
    <p:extLst>
      <p:ext uri="{BB962C8B-B14F-4D97-AF65-F5344CB8AC3E}">
        <p14:creationId xmlns:p14="http://schemas.microsoft.com/office/powerpoint/2010/main" val="53107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095E76C-6D1C-F442-A9FA-CFAB5D8358BE}" type="datetimeFigureOut">
              <a:rPr lang="en-US" smtClean="0"/>
              <a:t>4/27/21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5D5A95FB-A825-DD4A-8383-482E9A8AA1ED}"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2071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095E76C-6D1C-F442-A9FA-CFAB5D8358BE}" type="datetimeFigureOut">
              <a:rPr lang="en-US" smtClean="0"/>
              <a:t>4/27/21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95FB-A825-DD4A-8383-482E9A8AA1ED}" type="slidenum">
              <a:rPr lang="en-US" smtClean="0"/>
              <a:t>‹#›</a:t>
            </a:fld>
            <a:endParaRPr lang="en-US"/>
          </a:p>
        </p:txBody>
      </p:sp>
    </p:spTree>
    <p:extLst>
      <p:ext uri="{BB962C8B-B14F-4D97-AF65-F5344CB8AC3E}">
        <p14:creationId xmlns:p14="http://schemas.microsoft.com/office/powerpoint/2010/main" val="207248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095E76C-6D1C-F442-A9FA-CFAB5D8358BE}" type="datetimeFigureOut">
              <a:rPr lang="en-US" smtClean="0"/>
              <a:t>4/27/21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95FB-A825-DD4A-8383-482E9A8AA1ED}" type="slidenum">
              <a:rPr lang="en-US" smtClean="0"/>
              <a:t>‹#›</a:t>
            </a:fld>
            <a:endParaRPr lang="en-US"/>
          </a:p>
        </p:txBody>
      </p:sp>
    </p:spTree>
    <p:extLst>
      <p:ext uri="{BB962C8B-B14F-4D97-AF65-F5344CB8AC3E}">
        <p14:creationId xmlns:p14="http://schemas.microsoft.com/office/powerpoint/2010/main" val="406531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095E76C-6D1C-F442-A9FA-CFAB5D8358BE}" type="datetimeFigureOut">
              <a:rPr lang="en-US" smtClean="0"/>
              <a:t>4/27/21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95FB-A825-DD4A-8383-482E9A8AA1ED}"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13273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095E76C-6D1C-F442-A9FA-CFAB5D8358BE}" type="datetimeFigureOut">
              <a:rPr lang="en-US" smtClean="0"/>
              <a:t>4/27/21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95FB-A825-DD4A-8383-482E9A8AA1ED}" type="slidenum">
              <a:rPr lang="en-US" smtClean="0"/>
              <a:t>‹#›</a:t>
            </a:fld>
            <a:endParaRPr lang="en-US"/>
          </a:p>
        </p:txBody>
      </p:sp>
    </p:spTree>
    <p:extLst>
      <p:ext uri="{BB962C8B-B14F-4D97-AF65-F5344CB8AC3E}">
        <p14:creationId xmlns:p14="http://schemas.microsoft.com/office/powerpoint/2010/main" val="319937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095E76C-6D1C-F442-A9FA-CFAB5D8358BE}" type="datetimeFigureOut">
              <a:rPr lang="en-US" smtClean="0"/>
              <a:t>4/27/21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95FB-A825-DD4A-8383-482E9A8AA1ED}"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168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095E76C-6D1C-F442-A9FA-CFAB5D8358BE}" type="datetimeFigureOut">
              <a:rPr lang="en-US" smtClean="0"/>
              <a:t>4/27/21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A95FB-A825-DD4A-8383-482E9A8AA1ED}" type="slidenum">
              <a:rPr lang="en-US" smtClean="0"/>
              <a:t>‹#›</a:t>
            </a:fld>
            <a:endParaRPr lang="en-US"/>
          </a:p>
        </p:txBody>
      </p:sp>
    </p:spTree>
    <p:extLst>
      <p:ext uri="{BB962C8B-B14F-4D97-AF65-F5344CB8AC3E}">
        <p14:creationId xmlns:p14="http://schemas.microsoft.com/office/powerpoint/2010/main" val="250284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095E76C-6D1C-F442-A9FA-CFAB5D8358BE}" type="datetimeFigureOut">
              <a:rPr lang="en-US" smtClean="0"/>
              <a:t>4/27/21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A95FB-A825-DD4A-8383-482E9A8AA1ED}"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27523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095E76C-6D1C-F442-A9FA-CFAB5D8358BE}" type="datetimeFigureOut">
              <a:rPr lang="en-US" smtClean="0"/>
              <a:t>4/27/21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A95FB-A825-DD4A-8383-482E9A8AA1ED}" type="slidenum">
              <a:rPr lang="en-US" smtClean="0"/>
              <a:t>‹#›</a:t>
            </a:fld>
            <a:endParaRPr lang="en-US"/>
          </a:p>
        </p:txBody>
      </p:sp>
    </p:spTree>
    <p:extLst>
      <p:ext uri="{BB962C8B-B14F-4D97-AF65-F5344CB8AC3E}">
        <p14:creationId xmlns:p14="http://schemas.microsoft.com/office/powerpoint/2010/main" val="256402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95E76C-6D1C-F442-A9FA-CFAB5D8358BE}" type="datetimeFigureOut">
              <a:rPr lang="en-US" smtClean="0"/>
              <a:t>4/27/21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95FB-A825-DD4A-8383-482E9A8AA1ED}" type="slidenum">
              <a:rPr lang="en-US" smtClean="0"/>
              <a:t>‹#›</a:t>
            </a:fld>
            <a:endParaRPr lang="en-US"/>
          </a:p>
        </p:txBody>
      </p:sp>
    </p:spTree>
    <p:extLst>
      <p:ext uri="{BB962C8B-B14F-4D97-AF65-F5344CB8AC3E}">
        <p14:creationId xmlns:p14="http://schemas.microsoft.com/office/powerpoint/2010/main" val="164952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95E76C-6D1C-F442-A9FA-CFAB5D8358BE}" type="datetimeFigureOut">
              <a:rPr lang="en-US" smtClean="0"/>
              <a:t>4/27/21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95FB-A825-DD4A-8383-482E9A8AA1ED}" type="slidenum">
              <a:rPr lang="en-US" smtClean="0"/>
              <a:t>‹#›</a:t>
            </a:fld>
            <a:endParaRPr lang="en-US"/>
          </a:p>
        </p:txBody>
      </p:sp>
    </p:spTree>
    <p:extLst>
      <p:ext uri="{BB962C8B-B14F-4D97-AF65-F5344CB8AC3E}">
        <p14:creationId xmlns:p14="http://schemas.microsoft.com/office/powerpoint/2010/main" val="348036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6095E76C-6D1C-F442-A9FA-CFAB5D8358BE}" type="datetimeFigureOut">
              <a:rPr lang="en-US" smtClean="0"/>
              <a:t>4/27/21</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5D5A95FB-A825-DD4A-8383-482E9A8AA1ED}"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4062681"/>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jpeg"/><Relationship Id="rId7" Type="http://schemas.openxmlformats.org/officeDocument/2006/relationships/diagramLayout" Target="../diagrams/layout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3.png"/><Relationship Id="rId10" Type="http://schemas.microsoft.com/office/2007/relationships/diagramDrawing" Target="../diagrams/drawing9.xml"/><Relationship Id="rId4" Type="http://schemas.openxmlformats.org/officeDocument/2006/relationships/image" Target="../media/image2.png"/><Relationship Id="rId9" Type="http://schemas.openxmlformats.org/officeDocument/2006/relationships/diagramColors" Target="../diagrams/colors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online.clickview.com.au/exchange/videos/33090972/speech-and-language-strategie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online.clickview.com.au/exchange/videos/33090972/speech-and-language-strategie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36C4D283-22EA-4931-9DEC-0304C9414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1">
            <a:extLst>
              <a:ext uri="{FF2B5EF4-FFF2-40B4-BE49-F238E27FC236}">
                <a16:creationId xmlns:a16="http://schemas.microsoft.com/office/drawing/2014/main" id="{A7A9E6DD-CC7C-4150-8911-883397CCA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 name="Picture 13">
            <a:extLst>
              <a:ext uri="{FF2B5EF4-FFF2-40B4-BE49-F238E27FC236}">
                <a16:creationId xmlns:a16="http://schemas.microsoft.com/office/drawing/2014/main" id="{DDA1B7FE-FED9-4723-8992-4E2804D951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15">
            <a:extLst>
              <a:ext uri="{FF2B5EF4-FFF2-40B4-BE49-F238E27FC236}">
                <a16:creationId xmlns:a16="http://schemas.microsoft.com/office/drawing/2014/main" id="{9A1F42EF-9A4D-4E5A-B1EE-7E6EDAE71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7">
            <a:extLst>
              <a:ext uri="{FF2B5EF4-FFF2-40B4-BE49-F238E27FC236}">
                <a16:creationId xmlns:a16="http://schemas.microsoft.com/office/drawing/2014/main" id="{70B59514-0D9B-415E-B4CB-4CB50B0FE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9">
            <a:extLst>
              <a:ext uri="{FF2B5EF4-FFF2-40B4-BE49-F238E27FC236}">
                <a16:creationId xmlns:a16="http://schemas.microsoft.com/office/drawing/2014/main" id="{937B4B19-EFE0-4CF3-97D5-BADE0BED7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2D057-A237-2043-8684-655D64FD464E}"/>
              </a:ext>
            </a:extLst>
          </p:cNvPr>
          <p:cNvSpPr>
            <a:spLocks noGrp="1"/>
          </p:cNvSpPr>
          <p:nvPr>
            <p:ph type="ctrTitle"/>
          </p:nvPr>
        </p:nvSpPr>
        <p:spPr>
          <a:xfrm>
            <a:off x="1536391" y="577483"/>
            <a:ext cx="4533194" cy="2268559"/>
          </a:xfrm>
        </p:spPr>
        <p:txBody>
          <a:bodyPr>
            <a:noAutofit/>
          </a:bodyPr>
          <a:lstStyle/>
          <a:p>
            <a:r>
              <a:rPr lang="en-US" sz="4400" b="1" dirty="0">
                <a:solidFill>
                  <a:schemeClr val="accent1">
                    <a:lumMod val="20000"/>
                    <a:lumOff val="80000"/>
                  </a:schemeClr>
                </a:solidFill>
                <a:latin typeface="Avenir Next" panose="020B0503020202020204" pitchFamily="34" charset="0"/>
              </a:rPr>
              <a:t>Communication Champions Network Meeting</a:t>
            </a:r>
            <a:r>
              <a:rPr lang="en-US" sz="4400" b="1" dirty="0">
                <a:latin typeface="Avenir Next" panose="020B0503020202020204" pitchFamily="34" charset="0"/>
              </a:rPr>
              <a:t>:</a:t>
            </a:r>
            <a:br>
              <a:rPr lang="en-US" sz="4400" b="1" dirty="0">
                <a:latin typeface="Avenir Next" panose="020B0503020202020204" pitchFamily="34" charset="0"/>
              </a:rPr>
            </a:br>
            <a:r>
              <a:rPr lang="en-US" sz="4400" dirty="0">
                <a:solidFill>
                  <a:schemeClr val="accent1">
                    <a:lumMod val="20000"/>
                    <a:lumOff val="80000"/>
                  </a:schemeClr>
                </a:solidFill>
                <a:latin typeface="Avenir Next" panose="020B0503020202020204" pitchFamily="34" charset="0"/>
              </a:rPr>
              <a:t>Limitless language; limitless learning.</a:t>
            </a:r>
            <a:br>
              <a:rPr lang="en-US" sz="4400" dirty="0">
                <a:solidFill>
                  <a:schemeClr val="accent1">
                    <a:lumMod val="20000"/>
                    <a:lumOff val="80000"/>
                  </a:schemeClr>
                </a:solidFill>
                <a:latin typeface="Avenir Next" panose="020B0503020202020204" pitchFamily="34" charset="0"/>
              </a:rPr>
            </a:br>
            <a:r>
              <a:rPr lang="en-US" sz="4400" b="1" dirty="0">
                <a:latin typeface="Avenir Next" panose="020B0503020202020204" pitchFamily="34" charset="0"/>
              </a:rPr>
              <a:t> </a:t>
            </a:r>
          </a:p>
        </p:txBody>
      </p:sp>
      <p:sp>
        <p:nvSpPr>
          <p:cNvPr id="3" name="Subtitle 2">
            <a:extLst>
              <a:ext uri="{FF2B5EF4-FFF2-40B4-BE49-F238E27FC236}">
                <a16:creationId xmlns:a16="http://schemas.microsoft.com/office/drawing/2014/main" id="{C593E156-A8F2-E74E-92E7-8CB7BC593B6C}"/>
              </a:ext>
            </a:extLst>
          </p:cNvPr>
          <p:cNvSpPr>
            <a:spLocks noGrp="1"/>
          </p:cNvSpPr>
          <p:nvPr>
            <p:ph type="subTitle" idx="1"/>
          </p:nvPr>
        </p:nvSpPr>
        <p:spPr>
          <a:xfrm>
            <a:off x="6361873" y="5343750"/>
            <a:ext cx="4378091" cy="1160213"/>
          </a:xfrm>
        </p:spPr>
        <p:txBody>
          <a:bodyPr>
            <a:noAutofit/>
          </a:bodyPr>
          <a:lstStyle/>
          <a:p>
            <a:pPr>
              <a:lnSpc>
                <a:spcPct val="110000"/>
              </a:lnSpc>
            </a:pPr>
            <a:endParaRPr lang="en-US" sz="2000" dirty="0">
              <a:solidFill>
                <a:schemeClr val="accent1">
                  <a:lumMod val="20000"/>
                  <a:lumOff val="80000"/>
                </a:schemeClr>
              </a:solidFill>
              <a:latin typeface="Avenir Next" panose="020B0503020202020204" pitchFamily="34" charset="0"/>
            </a:endParaRPr>
          </a:p>
          <a:p>
            <a:pPr>
              <a:lnSpc>
                <a:spcPct val="110000"/>
              </a:lnSpc>
            </a:pPr>
            <a:r>
              <a:rPr lang="en-US" sz="2000" dirty="0" err="1">
                <a:solidFill>
                  <a:schemeClr val="accent1">
                    <a:lumMod val="20000"/>
                    <a:lumOff val="80000"/>
                  </a:schemeClr>
                </a:solidFill>
                <a:latin typeface="Avenir Next" panose="020B0503020202020204" pitchFamily="34" charset="0"/>
              </a:rPr>
              <a:t>Ms</a:t>
            </a:r>
            <a:r>
              <a:rPr lang="en-US" sz="2000" dirty="0">
                <a:solidFill>
                  <a:schemeClr val="accent1">
                    <a:lumMod val="20000"/>
                    <a:lumOff val="80000"/>
                  </a:schemeClr>
                </a:solidFill>
                <a:latin typeface="Avenir Next" panose="020B0503020202020204" pitchFamily="34" charset="0"/>
              </a:rPr>
              <a:t> Cathy Mann</a:t>
            </a:r>
          </a:p>
          <a:p>
            <a:pPr>
              <a:lnSpc>
                <a:spcPct val="110000"/>
              </a:lnSpc>
            </a:pPr>
            <a:r>
              <a:rPr lang="en-US" sz="2000" dirty="0">
                <a:solidFill>
                  <a:schemeClr val="accent1">
                    <a:lumMod val="20000"/>
                    <a:lumOff val="80000"/>
                  </a:schemeClr>
                </a:solidFill>
                <a:latin typeface="Avenir Next" panose="020B0503020202020204" pitchFamily="34" charset="0"/>
              </a:rPr>
              <a:t>Learning and Cognition SRB Outreach Teacher for Norfolk</a:t>
            </a:r>
          </a:p>
          <a:p>
            <a:pPr>
              <a:lnSpc>
                <a:spcPct val="110000"/>
              </a:lnSpc>
            </a:pPr>
            <a:r>
              <a:rPr lang="en-US" sz="2000" dirty="0">
                <a:solidFill>
                  <a:schemeClr val="accent1">
                    <a:lumMod val="20000"/>
                    <a:lumOff val="80000"/>
                  </a:schemeClr>
                </a:solidFill>
                <a:latin typeface="Avenir Next" panose="020B0503020202020204" pitchFamily="34" charset="0"/>
              </a:rPr>
              <a:t>Based at Mile Cross Primary School</a:t>
            </a:r>
          </a:p>
        </p:txBody>
      </p:sp>
      <p:pic>
        <p:nvPicPr>
          <p:cNvPr id="35" name="Graphic 6" descr="Meeting">
            <a:extLst>
              <a:ext uri="{FF2B5EF4-FFF2-40B4-BE49-F238E27FC236}">
                <a16:creationId xmlns:a16="http://schemas.microsoft.com/office/drawing/2014/main" id="{6B0094F4-434D-4EDB-A321-28982FE808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30766" y="771238"/>
            <a:ext cx="3435136" cy="343513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21">
            <a:extLst>
              <a:ext uri="{FF2B5EF4-FFF2-40B4-BE49-F238E27FC236}">
                <a16:creationId xmlns:a16="http://schemas.microsoft.com/office/drawing/2014/main" id="{05610B29-A0F6-4F83-BF46-0A928A0AA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47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FE3FE9-6852-C040-90EF-B86DCA31C0CD}"/>
              </a:ext>
            </a:extLst>
          </p:cNvPr>
          <p:cNvGraphicFramePr>
            <a:graphicFrameLocks noGrp="1"/>
          </p:cNvGraphicFramePr>
          <p:nvPr>
            <p:ph idx="1"/>
            <p:extLst>
              <p:ext uri="{D42A27DB-BD31-4B8C-83A1-F6EECF244321}">
                <p14:modId xmlns:p14="http://schemas.microsoft.com/office/powerpoint/2010/main" val="1586178211"/>
              </p:ext>
            </p:extLst>
          </p:nvPr>
        </p:nvGraphicFramePr>
        <p:xfrm>
          <a:off x="3804028" y="1489462"/>
          <a:ext cx="8826230" cy="5973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46360AD4-A598-4343-B40E-1EEE1C16662A}"/>
              </a:ext>
            </a:extLst>
          </p:cNvPr>
          <p:cNvSpPr/>
          <p:nvPr/>
        </p:nvSpPr>
        <p:spPr>
          <a:xfrm>
            <a:off x="576842" y="495011"/>
            <a:ext cx="6454372" cy="39811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Partnership with parent</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Co-ordination of support with health visitor and sharing of health check at two-years-old</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Team-work and joint observations and planning</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Building relationship with the child</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Taking risks</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Meeting the needs of the child</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Careful observations that were shared</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Scaffolding interactions with peers</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Providing opportunities to communicate</a:t>
            </a:r>
          </a:p>
          <a:p>
            <a:pPr marL="285750" indent="-285750">
              <a:buFont typeface="Arial" panose="020B0604020202020204" pitchFamily="34" charset="0"/>
              <a:buChar char="•"/>
            </a:pPr>
            <a:r>
              <a:rPr lang="en-US">
                <a:solidFill>
                  <a:schemeClr val="tx2">
                    <a:lumMod val="25000"/>
                  </a:schemeClr>
                </a:solidFill>
                <a:latin typeface="Avenir Next" panose="020B0503020202020204" pitchFamily="34" charset="0"/>
              </a:rPr>
              <a:t>Child accessed </a:t>
            </a:r>
            <a:r>
              <a:rPr lang="en-US" dirty="0">
                <a:solidFill>
                  <a:schemeClr val="tx2">
                    <a:lumMod val="25000"/>
                  </a:schemeClr>
                </a:solidFill>
                <a:latin typeface="Avenir Next" panose="020B0503020202020204" pitchFamily="34" charset="0"/>
              </a:rPr>
              <a:t>speech and language unit on entry to primary school</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Child is able to interact with his new peers and made himself heard and understood</a:t>
            </a:r>
          </a:p>
        </p:txBody>
      </p:sp>
    </p:spTree>
    <p:extLst>
      <p:ext uri="{BB962C8B-B14F-4D97-AF65-F5344CB8AC3E}">
        <p14:creationId xmlns:p14="http://schemas.microsoft.com/office/powerpoint/2010/main" val="244610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FE3FE9-6852-C040-90EF-B86DCA31C0CD}"/>
              </a:ext>
            </a:extLst>
          </p:cNvPr>
          <p:cNvGraphicFramePr>
            <a:graphicFrameLocks noGrp="1"/>
          </p:cNvGraphicFramePr>
          <p:nvPr>
            <p:ph idx="1"/>
            <p:extLst>
              <p:ext uri="{D42A27DB-BD31-4B8C-83A1-F6EECF244321}">
                <p14:modId xmlns:p14="http://schemas.microsoft.com/office/powerpoint/2010/main" val="3198415379"/>
              </p:ext>
            </p:extLst>
          </p:nvPr>
        </p:nvGraphicFramePr>
        <p:xfrm>
          <a:off x="1322962" y="187116"/>
          <a:ext cx="9008649" cy="6483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323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46360AD4-A598-4343-B40E-1EEE1C16662A}"/>
              </a:ext>
            </a:extLst>
          </p:cNvPr>
          <p:cNvSpPr/>
          <p:nvPr/>
        </p:nvSpPr>
        <p:spPr>
          <a:xfrm>
            <a:off x="1292933" y="445920"/>
            <a:ext cx="9606134" cy="59946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400" dirty="0">
              <a:solidFill>
                <a:schemeClr val="tx2">
                  <a:lumMod val="25000"/>
                </a:schemeClr>
              </a:solidFill>
              <a:latin typeface="Avenir Next" panose="020B0503020202020204" pitchFamily="34" charset="0"/>
            </a:endParaRPr>
          </a:p>
          <a:p>
            <a:pPr algn="ctr"/>
            <a:endParaRPr lang="en-US" sz="4400" dirty="0">
              <a:solidFill>
                <a:schemeClr val="tx2">
                  <a:lumMod val="25000"/>
                </a:schemeClr>
              </a:solidFill>
              <a:latin typeface="Avenir Next" panose="020B0503020202020204" pitchFamily="34" charset="0"/>
            </a:endParaRPr>
          </a:p>
          <a:p>
            <a:pPr algn="ctr"/>
            <a:endParaRPr lang="en-US" sz="4400" dirty="0">
              <a:solidFill>
                <a:schemeClr val="tx2">
                  <a:lumMod val="25000"/>
                </a:schemeClr>
              </a:solidFill>
              <a:latin typeface="Avenir Next" panose="020B0503020202020204" pitchFamily="34" charset="0"/>
            </a:endParaRPr>
          </a:p>
          <a:p>
            <a:pPr algn="ctr"/>
            <a:r>
              <a:rPr lang="en-US" sz="4400" dirty="0">
                <a:solidFill>
                  <a:schemeClr val="tx2">
                    <a:lumMod val="25000"/>
                  </a:schemeClr>
                </a:solidFill>
                <a:latin typeface="Avenir Next" panose="020B0503020202020204" pitchFamily="34" charset="0"/>
              </a:rPr>
              <a:t>Child B: The starting point</a:t>
            </a:r>
          </a:p>
          <a:p>
            <a:pPr marL="285750" indent="-285750" algn="ctr">
              <a:buFont typeface="Arial" panose="020B0604020202020204" pitchFamily="34" charset="0"/>
              <a:buChar char="•"/>
            </a:pPr>
            <a:endParaRPr lang="en-US" sz="3200" dirty="0">
              <a:solidFill>
                <a:schemeClr val="tx2">
                  <a:lumMod val="25000"/>
                </a:schemeClr>
              </a:solidFill>
              <a:latin typeface="Avenir Next" panose="020B0503020202020204" pitchFamily="34" charset="0"/>
            </a:endParaRPr>
          </a:p>
          <a:p>
            <a:pPr marL="285750" indent="-285750" algn="ctr">
              <a:buFont typeface="Arial" panose="020B0604020202020204" pitchFamily="34" charset="0"/>
              <a:buChar char="•"/>
            </a:pPr>
            <a:endParaRPr lang="en-US" dirty="0">
              <a:solidFill>
                <a:schemeClr val="tx2">
                  <a:lumMod val="25000"/>
                </a:schemeClr>
              </a:solidFill>
              <a:latin typeface="Avenir Next" panose="020B0503020202020204" pitchFamily="34" charset="0"/>
            </a:endParaRPr>
          </a:p>
        </p:txBody>
      </p:sp>
    </p:spTree>
    <p:extLst>
      <p:ext uri="{BB962C8B-B14F-4D97-AF65-F5344CB8AC3E}">
        <p14:creationId xmlns:p14="http://schemas.microsoft.com/office/powerpoint/2010/main" val="244260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FE3FE9-6852-C040-90EF-B86DCA31C0CD}"/>
              </a:ext>
            </a:extLst>
          </p:cNvPr>
          <p:cNvGraphicFramePr>
            <a:graphicFrameLocks noGrp="1"/>
          </p:cNvGraphicFramePr>
          <p:nvPr>
            <p:ph idx="1"/>
            <p:extLst>
              <p:ext uri="{D42A27DB-BD31-4B8C-83A1-F6EECF244321}">
                <p14:modId xmlns:p14="http://schemas.microsoft.com/office/powerpoint/2010/main" val="100278837"/>
              </p:ext>
            </p:extLst>
          </p:nvPr>
        </p:nvGraphicFramePr>
        <p:xfrm>
          <a:off x="4102308" y="739020"/>
          <a:ext cx="7367082" cy="5379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46360AD4-A598-4343-B40E-1EEE1C16662A}"/>
              </a:ext>
            </a:extLst>
          </p:cNvPr>
          <p:cNvSpPr/>
          <p:nvPr/>
        </p:nvSpPr>
        <p:spPr>
          <a:xfrm>
            <a:off x="155006" y="200210"/>
            <a:ext cx="5940994" cy="32287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Three-years old</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Seemed unaware of peers – although some disputes where he lashed out</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Very limited eye-contact</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Following own agenda</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Very little spoken language</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Repetitive patterns of behaviour</a:t>
            </a:r>
          </a:p>
        </p:txBody>
      </p:sp>
    </p:spTree>
    <p:extLst>
      <p:ext uri="{BB962C8B-B14F-4D97-AF65-F5344CB8AC3E}">
        <p14:creationId xmlns:p14="http://schemas.microsoft.com/office/powerpoint/2010/main" val="285559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FE3FE9-6852-C040-90EF-B86DCA31C0CD}"/>
              </a:ext>
            </a:extLst>
          </p:cNvPr>
          <p:cNvGraphicFramePr>
            <a:graphicFrameLocks noGrp="1"/>
          </p:cNvGraphicFramePr>
          <p:nvPr>
            <p:ph idx="1"/>
            <p:extLst>
              <p:ext uri="{D42A27DB-BD31-4B8C-83A1-F6EECF244321}">
                <p14:modId xmlns:p14="http://schemas.microsoft.com/office/powerpoint/2010/main" val="487533880"/>
              </p:ext>
            </p:extLst>
          </p:nvPr>
        </p:nvGraphicFramePr>
        <p:xfrm>
          <a:off x="-433352" y="1098034"/>
          <a:ext cx="8009106" cy="5409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46360AD4-A598-4343-B40E-1EEE1C16662A}"/>
              </a:ext>
            </a:extLst>
          </p:cNvPr>
          <p:cNvSpPr/>
          <p:nvPr/>
        </p:nvSpPr>
        <p:spPr>
          <a:xfrm>
            <a:off x="5147387" y="82618"/>
            <a:ext cx="6123632" cy="33463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Use of appropriate and carefully selected resources to support exploration of flap schema</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Use of local park and swings to practise language of cause and effect i.e. ‘ready steady go’</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Made use of separate rooms so had quieter places to play when needed</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Use of visual timetable</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Use of objects to support making choices by eye-pointing (this later developed into PECS)</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Opportunities to mix with peers and opportunities for solitary play</a:t>
            </a:r>
          </a:p>
        </p:txBody>
      </p:sp>
    </p:spTree>
    <p:extLst>
      <p:ext uri="{BB962C8B-B14F-4D97-AF65-F5344CB8AC3E}">
        <p14:creationId xmlns:p14="http://schemas.microsoft.com/office/powerpoint/2010/main" val="275602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FE3FE9-6852-C040-90EF-B86DCA31C0CD}"/>
              </a:ext>
            </a:extLst>
          </p:cNvPr>
          <p:cNvGraphicFramePr>
            <a:graphicFrameLocks noGrp="1"/>
          </p:cNvGraphicFramePr>
          <p:nvPr>
            <p:ph idx="1"/>
            <p:extLst>
              <p:ext uri="{D42A27DB-BD31-4B8C-83A1-F6EECF244321}">
                <p14:modId xmlns:p14="http://schemas.microsoft.com/office/powerpoint/2010/main" val="525607716"/>
              </p:ext>
            </p:extLst>
          </p:nvPr>
        </p:nvGraphicFramePr>
        <p:xfrm>
          <a:off x="4116161" y="1182408"/>
          <a:ext cx="8826230" cy="5973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46360AD4-A598-4343-B40E-1EEE1C16662A}"/>
              </a:ext>
            </a:extLst>
          </p:cNvPr>
          <p:cNvSpPr/>
          <p:nvPr/>
        </p:nvSpPr>
        <p:spPr>
          <a:xfrm>
            <a:off x="309716" y="187252"/>
            <a:ext cx="6454372" cy="49241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Partnership with parent</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Meeting the needs of the child</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Careful observations that were shared between team members – led to the identification of a schema</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Providing opportunities to explore the  schema led to constructive play, a much happier, more settled child and the beginnings of meaningful communication</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Specialist advice sought and closely followed</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Specialist intervention</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Child correctly diagnosed with ASC</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Child accessed specialist nursery provision, and specialist school provision on entry</a:t>
            </a:r>
          </a:p>
        </p:txBody>
      </p:sp>
    </p:spTree>
    <p:extLst>
      <p:ext uri="{BB962C8B-B14F-4D97-AF65-F5344CB8AC3E}">
        <p14:creationId xmlns:p14="http://schemas.microsoft.com/office/powerpoint/2010/main" val="3195882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38B74A5-5968-4DF1-8AFA-94263EF30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C1874702-3EAA-4145-92E7-D86634F5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9" name="Picture 138">
            <a:extLst>
              <a:ext uri="{FF2B5EF4-FFF2-40B4-BE49-F238E27FC236}">
                <a16:creationId xmlns:a16="http://schemas.microsoft.com/office/drawing/2014/main" id="{7F65C36C-8595-4959-8CE9-D9C6761AF0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1" name="Rectangle 140">
            <a:extLst>
              <a:ext uri="{FF2B5EF4-FFF2-40B4-BE49-F238E27FC236}">
                <a16:creationId xmlns:a16="http://schemas.microsoft.com/office/drawing/2014/main" id="{B64656E8-6356-43BD-A564-F1907B637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3EB0778-A35B-44D4-A0F1-35A45FC7A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EF7AB42C-7F78-4FAE-8A68-1156446B4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AA11514D-4062-4EFB-B8E8-8AAB1659E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radar chart&#10;&#10;Description automatically generated">
            <a:extLst>
              <a:ext uri="{FF2B5EF4-FFF2-40B4-BE49-F238E27FC236}">
                <a16:creationId xmlns:a16="http://schemas.microsoft.com/office/drawing/2014/main" id="{F6693B22-8020-7E4E-B41A-F98FB8BDE6E0}"/>
              </a:ext>
            </a:extLst>
          </p:cNvPr>
          <p:cNvPicPr>
            <a:picLocks noChangeAspect="1"/>
          </p:cNvPicPr>
          <p:nvPr/>
        </p:nvPicPr>
        <p:blipFill rotWithShape="1">
          <a:blip r:embed="rId6"/>
          <a:srcRect l="10273" t="8889" r="11111" b="3247"/>
          <a:stretch/>
        </p:blipFill>
        <p:spPr>
          <a:xfrm>
            <a:off x="3302336" y="166144"/>
            <a:ext cx="7927622" cy="5537614"/>
          </a:xfrm>
          <a:prstGeom prst="rect">
            <a:avLst/>
          </a:prstGeom>
        </p:spPr>
      </p:pic>
      <p:sp>
        <p:nvSpPr>
          <p:cNvPr id="5" name="Rounded Rectangle 4">
            <a:extLst>
              <a:ext uri="{FF2B5EF4-FFF2-40B4-BE49-F238E27FC236}">
                <a16:creationId xmlns:a16="http://schemas.microsoft.com/office/drawing/2014/main" id="{4B72E701-33C4-3C47-AF8C-86EFF6A8FF5F}"/>
              </a:ext>
            </a:extLst>
          </p:cNvPr>
          <p:cNvSpPr/>
          <p:nvPr/>
        </p:nvSpPr>
        <p:spPr>
          <a:xfrm>
            <a:off x="3225635" y="6267949"/>
            <a:ext cx="7927622" cy="419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10000"/>
                  </a:schemeClr>
                </a:solidFill>
              </a:rPr>
              <a:t>Development Matters (DfES, 2012 p4)</a:t>
            </a:r>
          </a:p>
        </p:txBody>
      </p:sp>
      <p:sp>
        <p:nvSpPr>
          <p:cNvPr id="6" name="Rectangular Callout 5">
            <a:extLst>
              <a:ext uri="{FF2B5EF4-FFF2-40B4-BE49-F238E27FC236}">
                <a16:creationId xmlns:a16="http://schemas.microsoft.com/office/drawing/2014/main" id="{85119BE8-4A6E-154D-BE66-BB68E7562046}"/>
              </a:ext>
            </a:extLst>
          </p:cNvPr>
          <p:cNvSpPr/>
          <p:nvPr/>
        </p:nvSpPr>
        <p:spPr>
          <a:xfrm>
            <a:off x="422229" y="163426"/>
            <a:ext cx="2983555" cy="1992333"/>
          </a:xfrm>
          <a:prstGeom prst="wedgeRectCallout">
            <a:avLst>
              <a:gd name="adj1" fmla="val 56090"/>
              <a:gd name="adj2" fmla="val 63889"/>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panose="020B0503020202020204" pitchFamily="34" charset="0"/>
              </a:rPr>
              <a:t>“Good practice remains good practice.”</a:t>
            </a:r>
          </a:p>
          <a:p>
            <a:pPr algn="ctr"/>
            <a:endParaRPr lang="en-US" dirty="0">
              <a:latin typeface="Avenir Next" panose="020B0503020202020204" pitchFamily="34" charset="0"/>
            </a:endParaRPr>
          </a:p>
          <a:p>
            <a:pPr algn="ctr"/>
            <a:r>
              <a:rPr lang="en-US" dirty="0">
                <a:latin typeface="Avenir Next" panose="020B0503020202020204" pitchFamily="34" charset="0"/>
              </a:rPr>
              <a:t>Yvonne Au, Enabling Children</a:t>
            </a:r>
          </a:p>
          <a:p>
            <a:pPr algn="ctr"/>
            <a:r>
              <a:rPr lang="en-US" dirty="0">
                <a:latin typeface="Avenir Next" panose="020B0503020202020204" pitchFamily="34" charset="0"/>
              </a:rPr>
              <a:t>2012</a:t>
            </a:r>
          </a:p>
        </p:txBody>
      </p:sp>
    </p:spTree>
    <p:extLst>
      <p:ext uri="{BB962C8B-B14F-4D97-AF65-F5344CB8AC3E}">
        <p14:creationId xmlns:p14="http://schemas.microsoft.com/office/powerpoint/2010/main" val="374246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036" name="Rectangle 70">
            <a:extLst>
              <a:ext uri="{FF2B5EF4-FFF2-40B4-BE49-F238E27FC236}">
                <a16:creationId xmlns:a16="http://schemas.microsoft.com/office/drawing/2014/main" id="{D028FBE5-2515-4CF7-9061-EDC988E0A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72">
            <a:extLst>
              <a:ext uri="{FF2B5EF4-FFF2-40B4-BE49-F238E27FC236}">
                <a16:creationId xmlns:a16="http://schemas.microsoft.com/office/drawing/2014/main" id="{10C2A92B-92F5-430A-A370-FD864418A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38" name="Picture 74">
            <a:extLst>
              <a:ext uri="{FF2B5EF4-FFF2-40B4-BE49-F238E27FC236}">
                <a16:creationId xmlns:a16="http://schemas.microsoft.com/office/drawing/2014/main" id="{C151BBAC-D417-4C14-AAFE-8AAA55B26E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39" name="Rectangle 76">
            <a:extLst>
              <a:ext uri="{FF2B5EF4-FFF2-40B4-BE49-F238E27FC236}">
                <a16:creationId xmlns:a16="http://schemas.microsoft.com/office/drawing/2014/main" id="{7DBE5AD7-4CDA-4167-83AD-34003BB38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78">
            <a:extLst>
              <a:ext uri="{FF2B5EF4-FFF2-40B4-BE49-F238E27FC236}">
                <a16:creationId xmlns:a16="http://schemas.microsoft.com/office/drawing/2014/main" id="{3D580359-F271-4995-847D-4B9BBE8DE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80">
            <a:extLst>
              <a:ext uri="{FF2B5EF4-FFF2-40B4-BE49-F238E27FC236}">
                <a16:creationId xmlns:a16="http://schemas.microsoft.com/office/drawing/2014/main" id="{FFE338A2-FC59-4CD5-84F6-6D7B39CC5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utomatic Gates At Schools | Jacksons Security Fencing">
            <a:extLst>
              <a:ext uri="{FF2B5EF4-FFF2-40B4-BE49-F238E27FC236}">
                <a16:creationId xmlns:a16="http://schemas.microsoft.com/office/drawing/2014/main" id="{0467AEDF-BB48-D84C-A569-0F3FB751E5F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361" r="18680"/>
          <a:stretch/>
        </p:blipFill>
        <p:spPr bwMode="auto">
          <a:xfrm>
            <a:off x="1659296" y="647190"/>
            <a:ext cx="4914867" cy="5564283"/>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46360AD4-A598-4343-B40E-1EEE1C16662A}"/>
              </a:ext>
            </a:extLst>
          </p:cNvPr>
          <p:cNvSpPr/>
          <p:nvPr/>
        </p:nvSpPr>
        <p:spPr>
          <a:xfrm>
            <a:off x="7225698" y="647190"/>
            <a:ext cx="3347031" cy="55642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120000"/>
              </a:lnSpc>
              <a:spcAft>
                <a:spcPts val="600"/>
              </a:spcAft>
              <a:buClr>
                <a:schemeClr val="accent6"/>
              </a:buClr>
              <a:buSzPct val="90000"/>
            </a:pPr>
            <a:r>
              <a:rPr lang="en-US" sz="2400" dirty="0">
                <a:solidFill>
                  <a:schemeClr val="tx2">
                    <a:lumMod val="25000"/>
                  </a:schemeClr>
                </a:solidFill>
                <a:latin typeface="Avenir Next" panose="020B0503020202020204" pitchFamily="34" charset="0"/>
              </a:rPr>
              <a:t>Communication:</a:t>
            </a:r>
          </a:p>
          <a:p>
            <a:pPr algn="ctr" defTabSz="914400">
              <a:lnSpc>
                <a:spcPct val="120000"/>
              </a:lnSpc>
              <a:spcAft>
                <a:spcPts val="600"/>
              </a:spcAft>
              <a:buClr>
                <a:schemeClr val="accent6"/>
              </a:buClr>
              <a:buSzPct val="90000"/>
            </a:pPr>
            <a:r>
              <a:rPr lang="en-US" dirty="0">
                <a:solidFill>
                  <a:schemeClr val="tx2">
                    <a:lumMod val="25000"/>
                  </a:schemeClr>
                </a:solidFill>
                <a:latin typeface="Avenir Next" panose="020B0503020202020204" pitchFamily="34" charset="0"/>
              </a:rPr>
              <a:t>A gateway to learning </a:t>
            </a:r>
          </a:p>
          <a:p>
            <a:pPr marL="285750" indent="-285750" algn="ctr" defTabSz="914400">
              <a:lnSpc>
                <a:spcPct val="120000"/>
              </a:lnSpc>
              <a:spcAft>
                <a:spcPts val="600"/>
              </a:spcAft>
              <a:buClr>
                <a:schemeClr val="accent6"/>
              </a:buClr>
              <a:buSzPct val="90000"/>
              <a:buFont typeface="Wingdings" panose="05000000000000000000" pitchFamily="2" charset="2"/>
              <a:buChar char="§"/>
            </a:pPr>
            <a:endParaRPr lang="en-US" dirty="0">
              <a:solidFill>
                <a:schemeClr val="tx1"/>
              </a:solidFill>
            </a:endParaRPr>
          </a:p>
          <a:p>
            <a:pPr algn="ctr" defTabSz="914400">
              <a:lnSpc>
                <a:spcPct val="120000"/>
              </a:lnSpc>
              <a:spcAft>
                <a:spcPts val="600"/>
              </a:spcAft>
              <a:buClr>
                <a:schemeClr val="accent6"/>
              </a:buClr>
              <a:buSzPct val="90000"/>
              <a:buFont typeface="Wingdings" panose="05000000000000000000" pitchFamily="2" charset="2"/>
              <a:buChar char="§"/>
            </a:pPr>
            <a:r>
              <a:rPr lang="en-US" dirty="0">
                <a:solidFill>
                  <a:schemeClr val="tx1"/>
                </a:solidFill>
              </a:rPr>
              <a:t>. </a:t>
            </a:r>
          </a:p>
          <a:p>
            <a:pPr marL="285750" indent="-285750" algn="ctr" defTabSz="914400">
              <a:lnSpc>
                <a:spcPct val="120000"/>
              </a:lnSpc>
              <a:spcAft>
                <a:spcPts val="600"/>
              </a:spcAft>
              <a:buClr>
                <a:schemeClr val="accent6"/>
              </a:buClr>
              <a:buSzPct val="90000"/>
              <a:buFont typeface="Wingdings" panose="05000000000000000000" pitchFamily="2" charset="2"/>
              <a:buChar char="§"/>
            </a:pPr>
            <a:endParaRPr lang="en-US" dirty="0">
              <a:solidFill>
                <a:schemeClr val="tx1"/>
              </a:solidFill>
            </a:endParaRPr>
          </a:p>
        </p:txBody>
      </p:sp>
      <p:sp>
        <p:nvSpPr>
          <p:cNvPr id="1042" name="Rectangle 82">
            <a:extLst>
              <a:ext uri="{FF2B5EF4-FFF2-40B4-BE49-F238E27FC236}">
                <a16:creationId xmlns:a16="http://schemas.microsoft.com/office/drawing/2014/main" id="{A8F57220-9A7B-4037-B5C5-8BE03B33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68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38B74A5-5968-4DF1-8AFA-94263EF30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C1874702-3EAA-4145-92E7-D86634F5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9" name="Picture 138">
            <a:extLst>
              <a:ext uri="{FF2B5EF4-FFF2-40B4-BE49-F238E27FC236}">
                <a16:creationId xmlns:a16="http://schemas.microsoft.com/office/drawing/2014/main" id="{7F65C36C-8595-4959-8CE9-D9C6761AF0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1" name="Rectangle 140">
            <a:extLst>
              <a:ext uri="{FF2B5EF4-FFF2-40B4-BE49-F238E27FC236}">
                <a16:creationId xmlns:a16="http://schemas.microsoft.com/office/drawing/2014/main" id="{B64656E8-6356-43BD-A564-F1907B637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3EB0778-A35B-44D4-A0F1-35A45FC7A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EF7AB42C-7F78-4FAE-8A68-1156446B4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ooks">
            <a:extLst>
              <a:ext uri="{FF2B5EF4-FFF2-40B4-BE49-F238E27FC236}">
                <a16:creationId xmlns:a16="http://schemas.microsoft.com/office/drawing/2014/main" id="{27285F38-17C4-2042-B5E1-D0BFDF86EF0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05400" y="2530548"/>
            <a:ext cx="10378001" cy="4324733"/>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2" name="Oval Callout 1">
            <a:extLst>
              <a:ext uri="{FF2B5EF4-FFF2-40B4-BE49-F238E27FC236}">
                <a16:creationId xmlns:a16="http://schemas.microsoft.com/office/drawing/2014/main" id="{2A4345DA-EE72-D743-9BF0-9CE6C9855D04}"/>
              </a:ext>
            </a:extLst>
          </p:cNvPr>
          <p:cNvSpPr/>
          <p:nvPr/>
        </p:nvSpPr>
        <p:spPr>
          <a:xfrm>
            <a:off x="5816552" y="184926"/>
            <a:ext cx="5969016" cy="2579582"/>
          </a:xfrm>
          <a:prstGeom prst="wedgeEllipseCallout">
            <a:avLst>
              <a:gd name="adj1" fmla="val -40361"/>
              <a:gd name="adj2" fmla="val 60829"/>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110000"/>
              </a:lnSpc>
              <a:spcAft>
                <a:spcPts val="600"/>
              </a:spcAft>
              <a:buClr>
                <a:schemeClr val="accent6"/>
              </a:buClr>
              <a:buSzPct val="90000"/>
            </a:pPr>
            <a:r>
              <a:rPr lang="en-US" sz="1700" dirty="0">
                <a:solidFill>
                  <a:schemeClr val="tx2">
                    <a:lumMod val="25000"/>
                  </a:schemeClr>
                </a:solidFill>
                <a:latin typeface="Avenir Next" panose="020B0503020202020204" pitchFamily="34" charset="0"/>
              </a:rPr>
              <a:t>Language is the vehicle by which children communicate their needs and ideas, develop and maintain relationships, and solidify their understanding of essential concepts</a:t>
            </a:r>
          </a:p>
          <a:p>
            <a:pPr algn="ctr" defTabSz="914400">
              <a:lnSpc>
                <a:spcPct val="110000"/>
              </a:lnSpc>
              <a:spcAft>
                <a:spcPts val="600"/>
              </a:spcAft>
              <a:buClr>
                <a:schemeClr val="accent6"/>
              </a:buClr>
              <a:buSzPct val="90000"/>
            </a:pPr>
            <a:r>
              <a:rPr lang="en-US" sz="1700" dirty="0">
                <a:solidFill>
                  <a:schemeClr val="tx2">
                    <a:lumMod val="25000"/>
                  </a:schemeClr>
                </a:solidFill>
                <a:latin typeface="Avenir Next" panose="020B0503020202020204" pitchFamily="34" charset="0"/>
              </a:rPr>
              <a:t>(Law et al, 2017, p.12).</a:t>
            </a:r>
          </a:p>
        </p:txBody>
      </p:sp>
      <p:sp>
        <p:nvSpPr>
          <p:cNvPr id="147" name="Rectangle 146">
            <a:extLst>
              <a:ext uri="{FF2B5EF4-FFF2-40B4-BE49-F238E27FC236}">
                <a16:creationId xmlns:a16="http://schemas.microsoft.com/office/drawing/2014/main" id="{AA11514D-4062-4EFB-B8E8-8AAB1659E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88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38B74A5-5968-4DF1-8AFA-94263EF30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C1874702-3EAA-4145-92E7-D86634F5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9" name="Picture 138">
            <a:extLst>
              <a:ext uri="{FF2B5EF4-FFF2-40B4-BE49-F238E27FC236}">
                <a16:creationId xmlns:a16="http://schemas.microsoft.com/office/drawing/2014/main" id="{7F65C36C-8595-4959-8CE9-D9C6761AF0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1" name="Rectangle 140">
            <a:extLst>
              <a:ext uri="{FF2B5EF4-FFF2-40B4-BE49-F238E27FC236}">
                <a16:creationId xmlns:a16="http://schemas.microsoft.com/office/drawing/2014/main" id="{B64656E8-6356-43BD-A564-F1907B637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3EB0778-A35B-44D4-A0F1-35A45FC7A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EF7AB42C-7F78-4FAE-8A68-1156446B4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AA11514D-4062-4EFB-B8E8-8AAB1659E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DC55647-E20D-7845-B48D-F75F8E7C0F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Diagram 11">
            <a:extLst>
              <a:ext uri="{FF2B5EF4-FFF2-40B4-BE49-F238E27FC236}">
                <a16:creationId xmlns:a16="http://schemas.microsoft.com/office/drawing/2014/main" id="{1435191E-F4C2-7046-8E65-C7F939BBDB77}"/>
              </a:ext>
            </a:extLst>
          </p:cNvPr>
          <p:cNvGraphicFramePr/>
          <p:nvPr>
            <p:extLst>
              <p:ext uri="{D42A27DB-BD31-4B8C-83A1-F6EECF244321}">
                <p14:modId xmlns:p14="http://schemas.microsoft.com/office/powerpoint/2010/main" val="760225156"/>
              </p:ext>
            </p:extLst>
          </p:nvPr>
        </p:nvGraphicFramePr>
        <p:xfrm>
          <a:off x="1334631" y="457200"/>
          <a:ext cx="9520604" cy="51674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a:extLst>
              <a:ext uri="{FF2B5EF4-FFF2-40B4-BE49-F238E27FC236}">
                <a16:creationId xmlns:a16="http://schemas.microsoft.com/office/drawing/2014/main" id="{1FC4A5FE-83ED-9648-AFD9-5C19D073FFEB}"/>
              </a:ext>
            </a:extLst>
          </p:cNvPr>
          <p:cNvSpPr>
            <a:spLocks noChangeArrowheads="1"/>
          </p:cNvSpPr>
          <p:nvPr/>
        </p:nvSpPr>
        <p:spPr bwMode="auto">
          <a:xfrm rot="10800000" flipV="1">
            <a:off x="9127348" y="4481601"/>
            <a:ext cx="13483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venir Next" panose="020B0503020202020204" pitchFamily="34" charset="0"/>
                <a:ea typeface="Calibri" panose="020F0502020204030204" pitchFamily="34" charset="0"/>
                <a:cs typeface="Arial" panose="020B0604020202020204" pitchFamily="34" charset="0"/>
              </a:rPr>
              <a:t>(Cross 2011)</a:t>
            </a:r>
            <a:endParaRPr kumimoji="0" lang="en-US" altLang="en-US" sz="1800" b="0" i="0" u="none" strike="noStrike" cap="none" normalizeH="0" baseline="0" dirty="0">
              <a:ln>
                <a:noFill/>
              </a:ln>
              <a:solidFill>
                <a:schemeClr val="tx1"/>
              </a:solidFill>
              <a:effectLst/>
              <a:latin typeface="Avenir Next" panose="020B0503020202020204" pitchFamily="34" charset="0"/>
            </a:endParaRPr>
          </a:p>
        </p:txBody>
      </p:sp>
    </p:spTree>
    <p:extLst>
      <p:ext uri="{BB962C8B-B14F-4D97-AF65-F5344CB8AC3E}">
        <p14:creationId xmlns:p14="http://schemas.microsoft.com/office/powerpoint/2010/main" val="293647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36C4D283-22EA-4931-9DEC-0304C9414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1">
            <a:extLst>
              <a:ext uri="{FF2B5EF4-FFF2-40B4-BE49-F238E27FC236}">
                <a16:creationId xmlns:a16="http://schemas.microsoft.com/office/drawing/2014/main" id="{A7A9E6DD-CC7C-4150-8911-883397CCA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 name="Picture 13">
            <a:extLst>
              <a:ext uri="{FF2B5EF4-FFF2-40B4-BE49-F238E27FC236}">
                <a16:creationId xmlns:a16="http://schemas.microsoft.com/office/drawing/2014/main" id="{DDA1B7FE-FED9-4723-8992-4E2804D951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15">
            <a:extLst>
              <a:ext uri="{FF2B5EF4-FFF2-40B4-BE49-F238E27FC236}">
                <a16:creationId xmlns:a16="http://schemas.microsoft.com/office/drawing/2014/main" id="{9A1F42EF-9A4D-4E5A-B1EE-7E6EDAE71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7">
            <a:extLst>
              <a:ext uri="{FF2B5EF4-FFF2-40B4-BE49-F238E27FC236}">
                <a16:creationId xmlns:a16="http://schemas.microsoft.com/office/drawing/2014/main" id="{70B59514-0D9B-415E-B4CB-4CB50B0FE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9">
            <a:extLst>
              <a:ext uri="{FF2B5EF4-FFF2-40B4-BE49-F238E27FC236}">
                <a16:creationId xmlns:a16="http://schemas.microsoft.com/office/drawing/2014/main" id="{937B4B19-EFE0-4CF3-97D5-BADE0BED7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2D057-A237-2043-8684-655D64FD464E}"/>
              </a:ext>
            </a:extLst>
          </p:cNvPr>
          <p:cNvSpPr>
            <a:spLocks noGrp="1"/>
          </p:cNvSpPr>
          <p:nvPr>
            <p:ph type="ctrTitle"/>
          </p:nvPr>
        </p:nvSpPr>
        <p:spPr>
          <a:xfrm>
            <a:off x="1306286" y="577483"/>
            <a:ext cx="9832462" cy="4414948"/>
          </a:xfrm>
        </p:spPr>
        <p:txBody>
          <a:bodyPr>
            <a:noAutofit/>
          </a:bodyPr>
          <a:lstStyle/>
          <a:p>
            <a:r>
              <a:rPr lang="en-US" sz="4400" dirty="0">
                <a:solidFill>
                  <a:schemeClr val="accent1">
                    <a:lumMod val="20000"/>
                    <a:lumOff val="80000"/>
                  </a:schemeClr>
                </a:solidFill>
                <a:latin typeface="Avenir Next" panose="020B0503020202020204" pitchFamily="34" charset="0"/>
              </a:rPr>
              <a:t>“Our vision is to </a:t>
            </a:r>
            <a:r>
              <a:rPr lang="en-US" sz="4400">
                <a:solidFill>
                  <a:schemeClr val="accent1">
                    <a:lumMod val="20000"/>
                    <a:lumOff val="80000"/>
                  </a:schemeClr>
                </a:solidFill>
                <a:latin typeface="Avenir Next" panose="020B0503020202020204" pitchFamily="34" charset="0"/>
              </a:rPr>
              <a:t>create a system </a:t>
            </a:r>
            <a:r>
              <a:rPr lang="en-US" sz="4400" dirty="0">
                <a:solidFill>
                  <a:schemeClr val="accent1">
                    <a:lumMod val="20000"/>
                    <a:lumOff val="80000"/>
                  </a:schemeClr>
                </a:solidFill>
                <a:latin typeface="Avenir Next" panose="020B0503020202020204" pitchFamily="34" charset="0"/>
              </a:rPr>
              <a:t>where no child in Norwich is left behind.”</a:t>
            </a:r>
            <a:br>
              <a:rPr lang="en-US" sz="4400" dirty="0">
                <a:solidFill>
                  <a:schemeClr val="accent1">
                    <a:lumMod val="20000"/>
                    <a:lumOff val="80000"/>
                  </a:schemeClr>
                </a:solidFill>
                <a:latin typeface="Avenir Next" panose="020B0503020202020204" pitchFamily="34" charset="0"/>
              </a:rPr>
            </a:br>
            <a:r>
              <a:rPr lang="en-US" sz="4400" b="1" dirty="0">
                <a:latin typeface="Avenir Next" panose="020B0503020202020204" pitchFamily="34" charset="0"/>
              </a:rPr>
              <a:t> </a:t>
            </a:r>
          </a:p>
        </p:txBody>
      </p:sp>
      <p:sp>
        <p:nvSpPr>
          <p:cNvPr id="3" name="Subtitle 2">
            <a:extLst>
              <a:ext uri="{FF2B5EF4-FFF2-40B4-BE49-F238E27FC236}">
                <a16:creationId xmlns:a16="http://schemas.microsoft.com/office/drawing/2014/main" id="{C593E156-A8F2-E74E-92E7-8CB7BC593B6C}"/>
              </a:ext>
            </a:extLst>
          </p:cNvPr>
          <p:cNvSpPr>
            <a:spLocks noGrp="1"/>
          </p:cNvSpPr>
          <p:nvPr>
            <p:ph type="subTitle" idx="1"/>
          </p:nvPr>
        </p:nvSpPr>
        <p:spPr>
          <a:xfrm>
            <a:off x="2788207" y="3832218"/>
            <a:ext cx="7867403" cy="1160213"/>
          </a:xfrm>
        </p:spPr>
        <p:txBody>
          <a:bodyPr>
            <a:noAutofit/>
          </a:bodyPr>
          <a:lstStyle/>
          <a:p>
            <a:pPr>
              <a:lnSpc>
                <a:spcPct val="110000"/>
              </a:lnSpc>
            </a:pPr>
            <a:r>
              <a:rPr lang="en-US" sz="2000" dirty="0">
                <a:solidFill>
                  <a:schemeClr val="accent1">
                    <a:lumMod val="20000"/>
                    <a:lumOff val="80000"/>
                  </a:schemeClr>
                </a:solidFill>
                <a:latin typeface="Avenir Next" panose="020B0503020202020204" pitchFamily="34" charset="0"/>
              </a:rPr>
              <a:t>Dr Tim Coulson</a:t>
            </a:r>
          </a:p>
          <a:p>
            <a:pPr>
              <a:lnSpc>
                <a:spcPct val="110000"/>
              </a:lnSpc>
            </a:pPr>
            <a:r>
              <a:rPr lang="en-US" sz="2000" dirty="0">
                <a:solidFill>
                  <a:schemeClr val="accent1">
                    <a:lumMod val="20000"/>
                    <a:lumOff val="80000"/>
                  </a:schemeClr>
                </a:solidFill>
                <a:latin typeface="Avenir Next" panose="020B0503020202020204" pitchFamily="34" charset="0"/>
              </a:rPr>
              <a:t>Independent Chair of Norwich Opportunity Area Partnership Board</a:t>
            </a:r>
          </a:p>
        </p:txBody>
      </p:sp>
      <p:sp>
        <p:nvSpPr>
          <p:cNvPr id="36" name="Rectangle 21">
            <a:extLst>
              <a:ext uri="{FF2B5EF4-FFF2-40B4-BE49-F238E27FC236}">
                <a16:creationId xmlns:a16="http://schemas.microsoft.com/office/drawing/2014/main" id="{05610B29-A0F6-4F83-BF46-0A928A0AA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80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38B74A5-5968-4DF1-8AFA-94263EF30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C1874702-3EAA-4145-92E7-D86634F5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9" name="Picture 138">
            <a:extLst>
              <a:ext uri="{FF2B5EF4-FFF2-40B4-BE49-F238E27FC236}">
                <a16:creationId xmlns:a16="http://schemas.microsoft.com/office/drawing/2014/main" id="{7F65C36C-8595-4959-8CE9-D9C6761AF0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1" name="Rectangle 140">
            <a:extLst>
              <a:ext uri="{FF2B5EF4-FFF2-40B4-BE49-F238E27FC236}">
                <a16:creationId xmlns:a16="http://schemas.microsoft.com/office/drawing/2014/main" id="{B64656E8-6356-43BD-A564-F1907B637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3EB0778-A35B-44D4-A0F1-35A45FC7A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EF7AB42C-7F78-4FAE-8A68-1156446B4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AA11514D-4062-4EFB-B8E8-8AAB1659E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upils facing exams could return to school in August - Education Minister |  UTV | ITV News">
            <a:extLst>
              <a:ext uri="{FF2B5EF4-FFF2-40B4-BE49-F238E27FC236}">
                <a16:creationId xmlns:a16="http://schemas.microsoft.com/office/drawing/2014/main" id="{8142C5DF-B3E5-8E4D-B5C6-A64CA11B41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412" y="1896197"/>
            <a:ext cx="7661176" cy="433023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a:extLst>
              <a:ext uri="{FF2B5EF4-FFF2-40B4-BE49-F238E27FC236}">
                <a16:creationId xmlns:a16="http://schemas.microsoft.com/office/drawing/2014/main" id="{8093DE8C-9E3D-D94C-A42B-ABC044D8E957}"/>
              </a:ext>
            </a:extLst>
          </p:cNvPr>
          <p:cNvSpPr/>
          <p:nvPr/>
        </p:nvSpPr>
        <p:spPr>
          <a:xfrm>
            <a:off x="1576807" y="237214"/>
            <a:ext cx="9036090" cy="14872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25000"/>
                  </a:schemeClr>
                </a:solidFill>
              </a:rPr>
              <a:t>In 2016, only 12% of pupils with SLCN as their primary need achieved at least expected levels in reading, writing and maths by the end of year 1, compared to 53% of all pupils. </a:t>
            </a:r>
            <a:endParaRPr lang="en-US" dirty="0">
              <a:solidFill>
                <a:schemeClr val="tx2">
                  <a:lumMod val="25000"/>
                </a:schemeClr>
              </a:solidFill>
            </a:endParaRPr>
          </a:p>
        </p:txBody>
      </p:sp>
    </p:spTree>
    <p:extLst>
      <p:ext uri="{BB962C8B-B14F-4D97-AF65-F5344CB8AC3E}">
        <p14:creationId xmlns:p14="http://schemas.microsoft.com/office/powerpoint/2010/main" val="2604708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38B74A5-5968-4DF1-8AFA-94263EF30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C1874702-3EAA-4145-92E7-D86634F5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9" name="Picture 138">
            <a:extLst>
              <a:ext uri="{FF2B5EF4-FFF2-40B4-BE49-F238E27FC236}">
                <a16:creationId xmlns:a16="http://schemas.microsoft.com/office/drawing/2014/main" id="{7F65C36C-8595-4959-8CE9-D9C6761AF0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1" name="Rectangle 140">
            <a:extLst>
              <a:ext uri="{FF2B5EF4-FFF2-40B4-BE49-F238E27FC236}">
                <a16:creationId xmlns:a16="http://schemas.microsoft.com/office/drawing/2014/main" id="{B64656E8-6356-43BD-A564-F1907B637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3EB0778-A35B-44D4-A0F1-35A45FC7A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EF7AB42C-7F78-4FAE-8A68-1156446B4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AA11514D-4062-4EFB-B8E8-8AAB1659E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rId6"/>
            <a:extLst>
              <a:ext uri="{FF2B5EF4-FFF2-40B4-BE49-F238E27FC236}">
                <a16:creationId xmlns:a16="http://schemas.microsoft.com/office/drawing/2014/main" id="{2890A048-588B-ED40-8CD6-766BD7282E43}"/>
              </a:ext>
            </a:extLst>
          </p:cNvPr>
          <p:cNvPicPr>
            <a:picLocks noChangeAspect="1"/>
          </p:cNvPicPr>
          <p:nvPr/>
        </p:nvPicPr>
        <p:blipFill rotWithShape="1">
          <a:blip r:embed="rId7"/>
          <a:srcRect l="8025" t="34976" r="50000" b="24831"/>
          <a:stretch/>
        </p:blipFill>
        <p:spPr>
          <a:xfrm>
            <a:off x="2257828" y="865512"/>
            <a:ext cx="7729320" cy="4625805"/>
          </a:xfrm>
          <a:prstGeom prst="rect">
            <a:avLst/>
          </a:prstGeom>
        </p:spPr>
      </p:pic>
      <p:sp>
        <p:nvSpPr>
          <p:cNvPr id="10" name="Rounded Rectangle 9">
            <a:extLst>
              <a:ext uri="{FF2B5EF4-FFF2-40B4-BE49-F238E27FC236}">
                <a16:creationId xmlns:a16="http://schemas.microsoft.com/office/drawing/2014/main" id="{9778608F-BA85-F148-B7B3-D1FE5F92FA7B}"/>
              </a:ext>
            </a:extLst>
          </p:cNvPr>
          <p:cNvSpPr/>
          <p:nvPr/>
        </p:nvSpPr>
        <p:spPr>
          <a:xfrm>
            <a:off x="2212109" y="222894"/>
            <a:ext cx="7927622" cy="419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10000"/>
                  </a:schemeClr>
                </a:solidFill>
                <a:latin typeface="Avenir Next" panose="020B0503020202020204" pitchFamily="34" charset="0"/>
              </a:rPr>
              <a:t>What beautiful looks like…</a:t>
            </a:r>
          </a:p>
        </p:txBody>
      </p:sp>
      <p:sp>
        <p:nvSpPr>
          <p:cNvPr id="3" name="TextBox 2">
            <a:extLst>
              <a:ext uri="{FF2B5EF4-FFF2-40B4-BE49-F238E27FC236}">
                <a16:creationId xmlns:a16="http://schemas.microsoft.com/office/drawing/2014/main" id="{60A9ABAB-BFDC-9C4A-8837-1372DA711217}"/>
              </a:ext>
            </a:extLst>
          </p:cNvPr>
          <p:cNvSpPr txBox="1"/>
          <p:nvPr/>
        </p:nvSpPr>
        <p:spPr>
          <a:xfrm>
            <a:off x="2861953" y="6483927"/>
            <a:ext cx="184731" cy="369332"/>
          </a:xfrm>
          <a:prstGeom prst="rect">
            <a:avLst/>
          </a:prstGeom>
          <a:noFill/>
        </p:spPr>
        <p:txBody>
          <a:bodyPr wrap="none" rtlCol="0">
            <a:spAutoFit/>
          </a:bodyPr>
          <a:lstStyle/>
          <a:p>
            <a:endParaRPr lang="en-US" dirty="0"/>
          </a:p>
        </p:txBody>
      </p:sp>
      <p:sp>
        <p:nvSpPr>
          <p:cNvPr id="12" name="Rounded Rectangle 11">
            <a:extLst>
              <a:ext uri="{FF2B5EF4-FFF2-40B4-BE49-F238E27FC236}">
                <a16:creationId xmlns:a16="http://schemas.microsoft.com/office/drawing/2014/main" id="{048A1D81-4695-AE45-8283-58A395A8F4BA}"/>
              </a:ext>
            </a:extLst>
          </p:cNvPr>
          <p:cNvSpPr/>
          <p:nvPr/>
        </p:nvSpPr>
        <p:spPr>
          <a:xfrm>
            <a:off x="2257828" y="5666313"/>
            <a:ext cx="7729320" cy="642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2">
                    <a:lumMod val="10000"/>
                  </a:schemeClr>
                </a:solidFill>
                <a:latin typeface="Avenir Next" panose="020B0503020202020204" pitchFamily="34" charset="0"/>
              </a:rPr>
              <a:t>Teacher Liz Curry and speech therapist Jenny Barrett at Carden Primary School's Speech and Language Centre demonstrate the key strategies used at the centre to enable children with severe speech and language difficulties to successfully return to mainstream schooling</a:t>
            </a:r>
            <a:r>
              <a:rPr lang="en-GB" sz="1100" dirty="0">
                <a:latin typeface="Avenir Next" panose="020B0503020202020204" pitchFamily="34" charset="0"/>
              </a:rPr>
              <a:t>.</a:t>
            </a:r>
            <a:endParaRPr lang="en-US" sz="1100" dirty="0">
              <a:solidFill>
                <a:schemeClr val="tx2">
                  <a:lumMod val="10000"/>
                </a:schemeClr>
              </a:solidFill>
              <a:latin typeface="Avenir Next" panose="020B0503020202020204" pitchFamily="34" charset="0"/>
            </a:endParaRPr>
          </a:p>
        </p:txBody>
      </p:sp>
    </p:spTree>
    <p:extLst>
      <p:ext uri="{BB962C8B-B14F-4D97-AF65-F5344CB8AC3E}">
        <p14:creationId xmlns:p14="http://schemas.microsoft.com/office/powerpoint/2010/main" val="2916939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tomatic Gates At Schools | Jacksons Security Fencing">
            <a:extLst>
              <a:ext uri="{FF2B5EF4-FFF2-40B4-BE49-F238E27FC236}">
                <a16:creationId xmlns:a16="http://schemas.microsoft.com/office/drawing/2014/main" id="{0467AEDF-BB48-D84C-A569-0F3FB751E5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61" r="18680"/>
          <a:stretch/>
        </p:blipFill>
        <p:spPr bwMode="auto">
          <a:xfrm>
            <a:off x="1659296" y="647190"/>
            <a:ext cx="4914867" cy="5564283"/>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1" name="Oval Callout 10">
            <a:extLst>
              <a:ext uri="{FF2B5EF4-FFF2-40B4-BE49-F238E27FC236}">
                <a16:creationId xmlns:a16="http://schemas.microsoft.com/office/drawing/2014/main" id="{B11FA30A-C7EC-FF4D-9D3B-491067B07B4C}"/>
              </a:ext>
            </a:extLst>
          </p:cNvPr>
          <p:cNvSpPr/>
          <p:nvPr/>
        </p:nvSpPr>
        <p:spPr>
          <a:xfrm>
            <a:off x="6870701" y="184926"/>
            <a:ext cx="4321512" cy="1701252"/>
          </a:xfrm>
          <a:prstGeom prst="wedgeEllipseCallout">
            <a:avLst>
              <a:gd name="adj1" fmla="val -40361"/>
              <a:gd name="adj2" fmla="val 6082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110000"/>
              </a:lnSpc>
              <a:spcAft>
                <a:spcPts val="600"/>
              </a:spcAft>
              <a:buClr>
                <a:schemeClr val="accent6"/>
              </a:buClr>
              <a:buSzPct val="90000"/>
            </a:pPr>
            <a:r>
              <a:rPr lang="en-US" sz="1700" dirty="0">
                <a:solidFill>
                  <a:schemeClr val="tx2">
                    <a:lumMod val="25000"/>
                  </a:schemeClr>
                </a:solidFill>
                <a:latin typeface="Avenir Next" panose="020B0503020202020204" pitchFamily="34" charset="0"/>
              </a:rPr>
              <a:t>What will you do to open the gate?</a:t>
            </a:r>
          </a:p>
        </p:txBody>
      </p:sp>
      <p:sp>
        <p:nvSpPr>
          <p:cNvPr id="12" name="Oval Callout 11">
            <a:extLst>
              <a:ext uri="{FF2B5EF4-FFF2-40B4-BE49-F238E27FC236}">
                <a16:creationId xmlns:a16="http://schemas.microsoft.com/office/drawing/2014/main" id="{C87DD71D-AB5B-6B48-B2CD-D449E5D17563}"/>
              </a:ext>
            </a:extLst>
          </p:cNvPr>
          <p:cNvSpPr/>
          <p:nvPr/>
        </p:nvSpPr>
        <p:spPr>
          <a:xfrm>
            <a:off x="6870701" y="2828259"/>
            <a:ext cx="4640489" cy="1904415"/>
          </a:xfrm>
          <a:prstGeom prst="wedgeEllipseCallout">
            <a:avLst>
              <a:gd name="adj1" fmla="val -40361"/>
              <a:gd name="adj2" fmla="val 6082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110000"/>
              </a:lnSpc>
              <a:spcAft>
                <a:spcPts val="600"/>
              </a:spcAft>
              <a:buClr>
                <a:schemeClr val="accent6"/>
              </a:buClr>
              <a:buSzPct val="90000"/>
            </a:pPr>
            <a:r>
              <a:rPr lang="en-US" sz="1700" dirty="0">
                <a:solidFill>
                  <a:schemeClr val="tx2">
                    <a:lumMod val="25000"/>
                  </a:schemeClr>
                </a:solidFill>
                <a:latin typeface="Avenir Next" panose="020B0503020202020204" pitchFamily="34" charset="0"/>
              </a:rPr>
              <a:t>What will you do to help them walk through it?.</a:t>
            </a:r>
          </a:p>
        </p:txBody>
      </p:sp>
    </p:spTree>
    <p:extLst>
      <p:ext uri="{BB962C8B-B14F-4D97-AF65-F5344CB8AC3E}">
        <p14:creationId xmlns:p14="http://schemas.microsoft.com/office/powerpoint/2010/main" val="1512311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38B74A5-5968-4DF1-8AFA-94263EF30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C1874702-3EAA-4145-92E7-D86634F5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9" name="Picture 138">
            <a:extLst>
              <a:ext uri="{FF2B5EF4-FFF2-40B4-BE49-F238E27FC236}">
                <a16:creationId xmlns:a16="http://schemas.microsoft.com/office/drawing/2014/main" id="{7F65C36C-8595-4959-8CE9-D9C6761AF0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1" name="Rectangle 140">
            <a:extLst>
              <a:ext uri="{FF2B5EF4-FFF2-40B4-BE49-F238E27FC236}">
                <a16:creationId xmlns:a16="http://schemas.microsoft.com/office/drawing/2014/main" id="{B64656E8-6356-43BD-A564-F1907B637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3EB0778-A35B-44D4-A0F1-35A45FC7A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EF7AB42C-7F78-4FAE-8A68-1156446B4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AA11514D-4062-4EFB-B8E8-8AAB1659E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4C8B4D8-FEE0-474E-BAEA-7421B49C0EB9}"/>
              </a:ext>
            </a:extLst>
          </p:cNvPr>
          <p:cNvSpPr txBox="1"/>
          <p:nvPr/>
        </p:nvSpPr>
        <p:spPr>
          <a:xfrm>
            <a:off x="1096841" y="1233377"/>
            <a:ext cx="10087626" cy="2862322"/>
          </a:xfrm>
          <a:prstGeom prst="rect">
            <a:avLst/>
          </a:prstGeom>
          <a:noFill/>
        </p:spPr>
        <p:txBody>
          <a:bodyPr wrap="square" rtlCol="0">
            <a:spAutoFit/>
          </a:bodyPr>
          <a:lstStyle/>
          <a:p>
            <a:r>
              <a:rPr lang="en-US" sz="3600" dirty="0">
                <a:latin typeface="Avenir Next" panose="020B0503020202020204" pitchFamily="34" charset="0"/>
              </a:rPr>
              <a:t>Credit:</a:t>
            </a:r>
          </a:p>
          <a:p>
            <a:endParaRPr lang="en-US" dirty="0">
              <a:latin typeface="Avenir Next" panose="020B0503020202020204" pitchFamily="34" charset="0"/>
            </a:endParaRPr>
          </a:p>
          <a:p>
            <a:r>
              <a:rPr lang="en-US" dirty="0">
                <a:latin typeface="Avenir Next" panose="020B0503020202020204" pitchFamily="34" charset="0"/>
              </a:rPr>
              <a:t>Thanks to the leadership, staff and children at Mile Cross Primary</a:t>
            </a:r>
          </a:p>
          <a:p>
            <a:r>
              <a:rPr lang="en-US" dirty="0">
                <a:latin typeface="Avenir Next" panose="020B0503020202020204" pitchFamily="34" charset="0"/>
              </a:rPr>
              <a:t>Thanks to Eileen </a:t>
            </a:r>
            <a:r>
              <a:rPr lang="en-US" dirty="0" err="1">
                <a:latin typeface="Avenir Next" panose="020B0503020202020204" pitchFamily="34" charset="0"/>
              </a:rPr>
              <a:t>Macheachern</a:t>
            </a:r>
            <a:r>
              <a:rPr lang="en-US" dirty="0">
                <a:latin typeface="Avenir Next" panose="020B0503020202020204" pitchFamily="34" charset="0"/>
              </a:rPr>
              <a:t> for her recent research</a:t>
            </a:r>
          </a:p>
          <a:p>
            <a:r>
              <a:rPr lang="en-US" dirty="0">
                <a:latin typeface="Avenir Next" panose="020B0503020202020204" pitchFamily="34" charset="0"/>
              </a:rPr>
              <a:t>Thanks to Tanya Foreman, </a:t>
            </a:r>
            <a:r>
              <a:rPr lang="en-US" dirty="0" err="1">
                <a:latin typeface="Avenir Next" panose="020B0503020202020204" pitchFamily="34" charset="0"/>
              </a:rPr>
              <a:t>Kidz</a:t>
            </a:r>
            <a:r>
              <a:rPr lang="en-US" dirty="0">
                <a:latin typeface="Avenir Next" panose="020B0503020202020204" pitchFamily="34" charset="0"/>
              </a:rPr>
              <a:t> Korner owner</a:t>
            </a:r>
          </a:p>
          <a:p>
            <a:r>
              <a:rPr lang="en-US" dirty="0">
                <a:latin typeface="Avenir Next" panose="020B0503020202020204" pitchFamily="34" charset="0"/>
              </a:rPr>
              <a:t>Thanks to Yvonne Au, Enabling Children for her training on Inclusion for All Children and School Readiness</a:t>
            </a:r>
          </a:p>
          <a:p>
            <a:r>
              <a:rPr lang="en-US" dirty="0">
                <a:latin typeface="Avenir Next" panose="020B0503020202020204" pitchFamily="34" charset="0"/>
              </a:rPr>
              <a:t>Thanks to Liz Curry for her training on Makaton and help with supporting children with Speech, Language and Communication Needs</a:t>
            </a:r>
          </a:p>
        </p:txBody>
      </p:sp>
    </p:spTree>
    <p:extLst>
      <p:ext uri="{BB962C8B-B14F-4D97-AF65-F5344CB8AC3E}">
        <p14:creationId xmlns:p14="http://schemas.microsoft.com/office/powerpoint/2010/main" val="39977139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38B74A5-5968-4DF1-8AFA-94263EF30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C1874702-3EAA-4145-92E7-D86634F5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9" name="Picture 138">
            <a:extLst>
              <a:ext uri="{FF2B5EF4-FFF2-40B4-BE49-F238E27FC236}">
                <a16:creationId xmlns:a16="http://schemas.microsoft.com/office/drawing/2014/main" id="{7F65C36C-8595-4959-8CE9-D9C6761AF0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1" name="Rectangle 140">
            <a:extLst>
              <a:ext uri="{FF2B5EF4-FFF2-40B4-BE49-F238E27FC236}">
                <a16:creationId xmlns:a16="http://schemas.microsoft.com/office/drawing/2014/main" id="{B64656E8-6356-43BD-A564-F1907B637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3EB0778-A35B-44D4-A0F1-35A45FC7A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EF7AB42C-7F78-4FAE-8A68-1156446B4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AA11514D-4062-4EFB-B8E8-8AAB1659E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3A8583-BB3F-CD4E-BE6A-8C85445E0686}"/>
              </a:ext>
            </a:extLst>
          </p:cNvPr>
          <p:cNvSpPr txBox="1"/>
          <p:nvPr/>
        </p:nvSpPr>
        <p:spPr>
          <a:xfrm>
            <a:off x="1969804" y="531629"/>
            <a:ext cx="8505846" cy="769441"/>
          </a:xfrm>
          <a:prstGeom prst="rect">
            <a:avLst/>
          </a:prstGeom>
          <a:noFill/>
        </p:spPr>
        <p:txBody>
          <a:bodyPr wrap="square" rtlCol="0">
            <a:spAutoFit/>
          </a:bodyPr>
          <a:lstStyle/>
          <a:p>
            <a:pPr algn="ctr"/>
            <a:r>
              <a:rPr lang="en-US" sz="4400" dirty="0">
                <a:latin typeface="Avenir Next" panose="020B0503020202020204" pitchFamily="34" charset="0"/>
              </a:rPr>
              <a:t>References</a:t>
            </a:r>
          </a:p>
        </p:txBody>
      </p:sp>
      <p:sp>
        <p:nvSpPr>
          <p:cNvPr id="3" name="Rectangle 2">
            <a:extLst>
              <a:ext uri="{FF2B5EF4-FFF2-40B4-BE49-F238E27FC236}">
                <a16:creationId xmlns:a16="http://schemas.microsoft.com/office/drawing/2014/main" id="{4EB4E920-55E5-D146-B9F2-375FA2E85DDC}"/>
              </a:ext>
            </a:extLst>
          </p:cNvPr>
          <p:cNvSpPr/>
          <p:nvPr/>
        </p:nvSpPr>
        <p:spPr>
          <a:xfrm>
            <a:off x="1650582" y="1451600"/>
            <a:ext cx="9091901" cy="5559214"/>
          </a:xfrm>
          <a:prstGeom prst="rect">
            <a:avLst/>
          </a:prstGeom>
        </p:spPr>
        <p:txBody>
          <a:bodyPr wrap="square">
            <a:spAutoFit/>
          </a:bodyPr>
          <a:lstStyle/>
          <a:p>
            <a:pPr>
              <a:lnSpc>
                <a:spcPct val="150000"/>
              </a:lnSpc>
            </a:pPr>
            <a:r>
              <a:rPr lang="en-GB" sz="1400" dirty="0">
                <a:latin typeface="Avenir Next" panose="020B0503020202020204" pitchFamily="34" charset="0"/>
              </a:rPr>
              <a:t>Cain, K, 2010, Chapter 10: The Simple View of Reading. In: </a:t>
            </a:r>
            <a:r>
              <a:rPr lang="en-GB" sz="1400" i="1" dirty="0">
                <a:latin typeface="Avenir Next" panose="020B0503020202020204" pitchFamily="34" charset="0"/>
              </a:rPr>
              <a:t>Reading Development and Difficulties: An Introduction.</a:t>
            </a:r>
            <a:r>
              <a:rPr lang="en-GB" sz="1400" dirty="0">
                <a:latin typeface="Avenir Next" panose="020B0503020202020204" pitchFamily="34" charset="0"/>
              </a:rPr>
              <a:t> London: John Wiley &amp; Sons. pp.214-222 </a:t>
            </a:r>
            <a:endParaRPr lang="en-GB" sz="1400" dirty="0">
              <a:solidFill>
                <a:schemeClr val="accent1">
                  <a:lumMod val="20000"/>
                  <a:lumOff val="80000"/>
                </a:schemeClr>
              </a:solidFill>
              <a:latin typeface="Avenir Next" panose="020B0503020202020204" pitchFamily="34" charset="0"/>
              <a:ea typeface="Times New Roman" panose="02020603050405020304" pitchFamily="18" charset="0"/>
            </a:endParaRPr>
          </a:p>
          <a:p>
            <a:pPr>
              <a:lnSpc>
                <a:spcPct val="150000"/>
              </a:lnSpc>
            </a:pPr>
            <a:r>
              <a:rPr lang="en-GB" sz="1400" dirty="0">
                <a:latin typeface="Avenir Next" panose="020B0503020202020204" pitchFamily="34" charset="0"/>
              </a:rPr>
              <a:t>Crystal, D., 1997. </a:t>
            </a:r>
            <a:r>
              <a:rPr lang="en-GB" sz="1400" i="1" dirty="0">
                <a:latin typeface="Avenir Next" panose="020B0503020202020204" pitchFamily="34" charset="0"/>
              </a:rPr>
              <a:t>The Cambridge </a:t>
            </a:r>
            <a:r>
              <a:rPr lang="en-GB" sz="1400" i="1" dirty="0" err="1">
                <a:latin typeface="Avenir Next" panose="020B0503020202020204" pitchFamily="34" charset="0"/>
              </a:rPr>
              <a:t>Encyclopedia</a:t>
            </a:r>
            <a:r>
              <a:rPr lang="en-GB" sz="1400" i="1" dirty="0">
                <a:latin typeface="Avenir Next" panose="020B0503020202020204" pitchFamily="34" charset="0"/>
              </a:rPr>
              <a:t> Of the English Language</a:t>
            </a:r>
            <a:r>
              <a:rPr lang="en-GB" sz="1400" dirty="0">
                <a:latin typeface="Avenir Next" panose="020B0503020202020204" pitchFamily="34" charset="0"/>
              </a:rPr>
              <a:t>. 2nd ed. Cambridge: Cambridge University Press.</a:t>
            </a:r>
          </a:p>
          <a:p>
            <a:pPr>
              <a:lnSpc>
                <a:spcPct val="150000"/>
              </a:lnSpc>
            </a:pPr>
            <a:r>
              <a:rPr lang="en-GB" sz="1400" dirty="0">
                <a:latin typeface="Avenir Next" panose="020B0503020202020204" pitchFamily="34" charset="0"/>
              </a:rPr>
              <a:t>Drury, R in Hall, K, Goswami, U, Harrison, C, Ellis, S, and Soler, J (Eds), 2010, 'Chapter 4 Young bilingual learners: A socio-cultural perspective' </a:t>
            </a:r>
            <a:r>
              <a:rPr lang="en-GB" sz="1400" i="1" dirty="0">
                <a:latin typeface="Avenir Next" panose="020B0503020202020204" pitchFamily="34" charset="0"/>
              </a:rPr>
              <a:t>in Interdisciplinary perspectives on learning to read: culture, cognition and pedagogy</a:t>
            </a:r>
            <a:r>
              <a:rPr lang="en-GB" sz="1400" dirty="0">
                <a:latin typeface="Avenir Next" panose="020B0503020202020204" pitchFamily="34" charset="0"/>
              </a:rPr>
              <a:t>. London: Routledge. </a:t>
            </a:r>
          </a:p>
          <a:p>
            <a:pPr>
              <a:lnSpc>
                <a:spcPct val="150000"/>
              </a:lnSpc>
            </a:pPr>
            <a:r>
              <a:rPr lang="en-GB" sz="1400" dirty="0">
                <a:latin typeface="Avenir Next" panose="020B0503020202020204" pitchFamily="34" charset="0"/>
              </a:rPr>
              <a:t>Eysenck, Michael. &amp; Keane, M. (2015). </a:t>
            </a:r>
            <a:r>
              <a:rPr lang="en-GB" sz="1400" i="1" dirty="0">
                <a:latin typeface="Avenir Next" panose="020B0503020202020204" pitchFamily="34" charset="0"/>
              </a:rPr>
              <a:t>Cognitive Psychology: A Student’s Handbook. (7</a:t>
            </a:r>
            <a:r>
              <a:rPr lang="en-GB" sz="1400" i="1" baseline="30000" dirty="0">
                <a:latin typeface="Avenir Next" panose="020B0503020202020204" pitchFamily="34" charset="0"/>
              </a:rPr>
              <a:t>th</a:t>
            </a:r>
            <a:r>
              <a:rPr lang="en-GB" sz="1400" i="1" dirty="0">
                <a:latin typeface="Avenir Next" panose="020B0503020202020204" pitchFamily="34" charset="0"/>
              </a:rPr>
              <a:t> edition).</a:t>
            </a:r>
            <a:r>
              <a:rPr lang="en-GB" sz="1400" dirty="0">
                <a:latin typeface="Avenir Next" panose="020B0503020202020204" pitchFamily="34" charset="0"/>
              </a:rPr>
              <a:t> Hove</a:t>
            </a:r>
          </a:p>
          <a:p>
            <a:pPr>
              <a:lnSpc>
                <a:spcPct val="150000"/>
              </a:lnSpc>
            </a:pPr>
            <a:r>
              <a:rPr lang="en-GB" sz="1400" dirty="0">
                <a:solidFill>
                  <a:schemeClr val="accent1">
                    <a:lumMod val="20000"/>
                    <a:lumOff val="80000"/>
                  </a:schemeClr>
                </a:solidFill>
                <a:latin typeface="Avenir Next" panose="020B0503020202020204" pitchFamily="34" charset="0"/>
                <a:ea typeface="Times New Roman" panose="02020603050405020304" pitchFamily="18" charset="0"/>
              </a:rPr>
              <a:t>Cross, M. (2011) </a:t>
            </a:r>
            <a:r>
              <a:rPr lang="en-GB" sz="1400" i="1" dirty="0">
                <a:solidFill>
                  <a:schemeClr val="accent1">
                    <a:lumMod val="20000"/>
                    <a:lumOff val="80000"/>
                  </a:schemeClr>
                </a:solidFill>
                <a:latin typeface="Avenir Next" panose="020B0503020202020204" pitchFamily="34" charset="0"/>
                <a:ea typeface="Times New Roman" panose="02020603050405020304" pitchFamily="18" charset="0"/>
              </a:rPr>
              <a:t>Children with Severe SLCN</a:t>
            </a:r>
            <a:r>
              <a:rPr lang="en-GB" sz="1400" dirty="0">
                <a:solidFill>
                  <a:schemeClr val="accent1">
                    <a:lumMod val="20000"/>
                    <a:lumOff val="80000"/>
                  </a:schemeClr>
                </a:solidFill>
                <a:latin typeface="Avenir Next" panose="020B0503020202020204" pitchFamily="34" charset="0"/>
                <a:ea typeface="Times New Roman" panose="02020603050405020304" pitchFamily="18" charset="0"/>
              </a:rPr>
              <a:t>. I CAN Talk Series - Issue 9. London: I CAN. </a:t>
            </a:r>
            <a:endParaRPr lang="en-GB" sz="1400" dirty="0">
              <a:latin typeface="Avenir Next" panose="020B0503020202020204" pitchFamily="34" charset="0"/>
            </a:endParaRPr>
          </a:p>
          <a:p>
            <a:pPr>
              <a:lnSpc>
                <a:spcPct val="150000"/>
              </a:lnSpc>
            </a:pPr>
            <a:r>
              <a:rPr lang="en-GB" sz="1400" dirty="0">
                <a:latin typeface="Avenir Next" panose="020B0503020202020204" pitchFamily="34" charset="0"/>
              </a:rPr>
              <a:t>Hart, B., &amp; </a:t>
            </a:r>
            <a:r>
              <a:rPr lang="en-GB" sz="1400" dirty="0" err="1">
                <a:latin typeface="Avenir Next" panose="020B0503020202020204" pitchFamily="34" charset="0"/>
              </a:rPr>
              <a:t>Risley</a:t>
            </a:r>
            <a:r>
              <a:rPr lang="en-GB" sz="1400" dirty="0">
                <a:latin typeface="Avenir Next" panose="020B0503020202020204" pitchFamily="34" charset="0"/>
              </a:rPr>
              <a:t>, T. (1995). </a:t>
            </a:r>
            <a:r>
              <a:rPr lang="en-GB" sz="1400" i="1" dirty="0">
                <a:latin typeface="Avenir Next" panose="020B0503020202020204" pitchFamily="34" charset="0"/>
              </a:rPr>
              <a:t>Meaningful differences in the everyday experience of young American children</a:t>
            </a:r>
            <a:r>
              <a:rPr lang="en-GB" sz="1400" dirty="0">
                <a:latin typeface="Avenir Next" panose="020B0503020202020204" pitchFamily="34" charset="0"/>
              </a:rPr>
              <a:t>. Baltimore: Brookes Publishing.</a:t>
            </a:r>
            <a:endParaRPr lang="en-GB" sz="1400" dirty="0">
              <a:solidFill>
                <a:schemeClr val="accent1">
                  <a:lumMod val="20000"/>
                  <a:lumOff val="80000"/>
                </a:schemeClr>
              </a:solidFill>
              <a:latin typeface="Avenir Next" panose="020B0503020202020204" pitchFamily="34" charset="0"/>
              <a:ea typeface="Times New Roman" panose="02020603050405020304" pitchFamily="18" charset="0"/>
            </a:endParaRPr>
          </a:p>
          <a:p>
            <a:pPr>
              <a:lnSpc>
                <a:spcPct val="150000"/>
              </a:lnSpc>
            </a:pPr>
            <a:r>
              <a:rPr lang="en-GB" sz="1400" dirty="0">
                <a:latin typeface="Avenir Next" panose="020B0503020202020204" pitchFamily="34" charset="0"/>
              </a:rPr>
              <a:t>Law, J., Charlton, J., </a:t>
            </a:r>
            <a:r>
              <a:rPr lang="en-GB" sz="1400" dirty="0" err="1">
                <a:latin typeface="Avenir Next" panose="020B0503020202020204" pitchFamily="34" charset="0"/>
              </a:rPr>
              <a:t>Asmussen</a:t>
            </a:r>
            <a:r>
              <a:rPr lang="en-GB" sz="1400" dirty="0">
                <a:latin typeface="Avenir Next" panose="020B0503020202020204" pitchFamily="34" charset="0"/>
              </a:rPr>
              <a:t>, K. (2017) </a:t>
            </a:r>
            <a:r>
              <a:rPr lang="en-GB" sz="1400" i="1" dirty="0">
                <a:latin typeface="Avenir Next" panose="020B0503020202020204" pitchFamily="34" charset="0"/>
              </a:rPr>
              <a:t>Language as a Child Wellbeing Indicator. </a:t>
            </a:r>
            <a:r>
              <a:rPr lang="en-GB" sz="1400" dirty="0">
                <a:latin typeface="Avenir Next" panose="020B0503020202020204" pitchFamily="34" charset="0"/>
              </a:rPr>
              <a:t>London: Early Intervention Foundation </a:t>
            </a:r>
          </a:p>
          <a:p>
            <a:pPr>
              <a:lnSpc>
                <a:spcPct val="150000"/>
              </a:lnSpc>
            </a:pPr>
            <a:r>
              <a:rPr lang="en-GB" sz="1400" dirty="0">
                <a:latin typeface="Avenir Next" panose="020B0503020202020204" pitchFamily="34" charset="0"/>
              </a:rPr>
              <a:t>The Communication Trust. (2012). </a:t>
            </a:r>
            <a:r>
              <a:rPr lang="en-GB" sz="1400" i="1" dirty="0">
                <a:latin typeface="Avenir Next" panose="020B0503020202020204" pitchFamily="34" charset="0"/>
              </a:rPr>
              <a:t>Communicating Phonics. </a:t>
            </a:r>
            <a:r>
              <a:rPr lang="en-GB" sz="1400" dirty="0">
                <a:latin typeface="Avenir Next" panose="020B0503020202020204" pitchFamily="34" charset="0"/>
              </a:rPr>
              <a:t>London </a:t>
            </a:r>
          </a:p>
          <a:p>
            <a:pPr>
              <a:lnSpc>
                <a:spcPct val="150000"/>
              </a:lnSpc>
            </a:pPr>
            <a:r>
              <a:rPr lang="en-GB" sz="1400" dirty="0">
                <a:latin typeface="Avenir Next" panose="020B0503020202020204" pitchFamily="34" charset="0"/>
                <a:hlinkClick r:id="rId6"/>
              </a:rPr>
              <a:t>https://online.clickview.com.au/exchange/videos/33090972/speech-and-language-strategies</a:t>
            </a:r>
            <a:r>
              <a:rPr lang="en-GB" sz="1400" dirty="0">
                <a:latin typeface="Avenir Next" panose="020B0503020202020204" pitchFamily="34" charset="0"/>
              </a:rPr>
              <a:t> (Accessed: 11.3.21)</a:t>
            </a:r>
          </a:p>
          <a:p>
            <a:pPr>
              <a:lnSpc>
                <a:spcPct val="150000"/>
              </a:lnSpc>
            </a:pPr>
            <a:endParaRPr lang="en-GB" sz="1400" dirty="0">
              <a:solidFill>
                <a:schemeClr val="accent1">
                  <a:lumMod val="20000"/>
                  <a:lumOff val="80000"/>
                </a:schemeClr>
              </a:solidFill>
              <a:latin typeface="Avenir Next" panose="020B0503020202020204" pitchFamily="34" charset="0"/>
              <a:ea typeface="Times New Roman" panose="02020603050405020304" pitchFamily="18" charset="0"/>
            </a:endParaRPr>
          </a:p>
        </p:txBody>
      </p:sp>
    </p:spTree>
    <p:extLst>
      <p:ext uri="{BB962C8B-B14F-4D97-AF65-F5344CB8AC3E}">
        <p14:creationId xmlns:p14="http://schemas.microsoft.com/office/powerpoint/2010/main" val="48971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A person wearing glasses&#10;&#10;Description automatically generated with low confidence">
            <a:extLst>
              <a:ext uri="{FF2B5EF4-FFF2-40B4-BE49-F238E27FC236}">
                <a16:creationId xmlns:a16="http://schemas.microsoft.com/office/drawing/2014/main" id="{EDA12151-6624-A048-941B-B3F4071AA498}"/>
              </a:ext>
            </a:extLst>
          </p:cNvPr>
          <p:cNvPicPr>
            <a:picLocks noChangeAspect="1"/>
          </p:cNvPicPr>
          <p:nvPr/>
        </p:nvPicPr>
        <p:blipFill>
          <a:blip r:embed="rId6"/>
          <a:stretch>
            <a:fillRect/>
          </a:stretch>
        </p:blipFill>
        <p:spPr>
          <a:xfrm>
            <a:off x="1143199" y="323875"/>
            <a:ext cx="3803726" cy="6210250"/>
          </a:xfrm>
          <a:prstGeom prst="rect">
            <a:avLst/>
          </a:prstGeom>
        </p:spPr>
      </p:pic>
      <p:sp>
        <p:nvSpPr>
          <p:cNvPr id="11" name="Rounded Rectangle 10">
            <a:extLst>
              <a:ext uri="{FF2B5EF4-FFF2-40B4-BE49-F238E27FC236}">
                <a16:creationId xmlns:a16="http://schemas.microsoft.com/office/drawing/2014/main" id="{1DE36392-2DBD-504A-BE52-FC14119CECF2}"/>
              </a:ext>
            </a:extLst>
          </p:cNvPr>
          <p:cNvSpPr/>
          <p:nvPr/>
        </p:nvSpPr>
        <p:spPr>
          <a:xfrm>
            <a:off x="5082363" y="489098"/>
            <a:ext cx="6018142" cy="60450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2">
                    <a:lumMod val="25000"/>
                  </a:schemeClr>
                </a:solidFill>
                <a:latin typeface="Avenir Next" panose="020B0503020202020204" pitchFamily="34" charset="0"/>
              </a:rPr>
              <a:t>Ms</a:t>
            </a:r>
            <a:r>
              <a:rPr lang="en-US" sz="2400" b="1" dirty="0">
                <a:solidFill>
                  <a:schemeClr val="tx2">
                    <a:lumMod val="25000"/>
                  </a:schemeClr>
                </a:solidFill>
                <a:latin typeface="Avenir Next" panose="020B0503020202020204" pitchFamily="34" charset="0"/>
              </a:rPr>
              <a:t> Cathy Mann</a:t>
            </a:r>
          </a:p>
          <a:p>
            <a:pPr algn="ctr"/>
            <a:endParaRPr lang="en-US" b="1" dirty="0">
              <a:solidFill>
                <a:schemeClr val="tx2">
                  <a:lumMod val="25000"/>
                </a:schemeClr>
              </a:solidFill>
              <a:latin typeface="Avenir Next" panose="020B0503020202020204" pitchFamily="34" charset="0"/>
            </a:endParaRPr>
          </a:p>
          <a:p>
            <a:pPr algn="ctr"/>
            <a:r>
              <a:rPr lang="en-US" dirty="0">
                <a:solidFill>
                  <a:schemeClr val="tx2">
                    <a:lumMod val="25000"/>
                  </a:schemeClr>
                </a:solidFill>
                <a:latin typeface="Avenir Next" panose="020B0503020202020204" pitchFamily="34" charset="0"/>
              </a:rPr>
              <a:t>Learning and Cognition SRB Outreach Teacher for Norfolk</a:t>
            </a:r>
          </a:p>
          <a:p>
            <a:pPr algn="ctr"/>
            <a:endParaRPr lang="en-US" dirty="0">
              <a:solidFill>
                <a:schemeClr val="tx2">
                  <a:lumMod val="25000"/>
                </a:schemeClr>
              </a:solidFill>
              <a:latin typeface="Avenir Next" panose="020B0503020202020204" pitchFamily="34" charset="0"/>
            </a:endParaRPr>
          </a:p>
          <a:p>
            <a:pPr algn="ctr"/>
            <a:r>
              <a:rPr lang="en-US" dirty="0">
                <a:solidFill>
                  <a:schemeClr val="tx2">
                    <a:lumMod val="25000"/>
                  </a:schemeClr>
                </a:solidFill>
                <a:latin typeface="Avenir Next" panose="020B0503020202020204" pitchFamily="34" charset="0"/>
              </a:rPr>
              <a:t>Based at Mile Cross Primary</a:t>
            </a:r>
          </a:p>
        </p:txBody>
      </p:sp>
      <p:cxnSp>
        <p:nvCxnSpPr>
          <p:cNvPr id="5" name="Straight Connector 4">
            <a:extLst>
              <a:ext uri="{FF2B5EF4-FFF2-40B4-BE49-F238E27FC236}">
                <a16:creationId xmlns:a16="http://schemas.microsoft.com/office/drawing/2014/main" id="{2A09DA88-0D33-0545-9956-9FD4DF953DAF}"/>
              </a:ext>
            </a:extLst>
          </p:cNvPr>
          <p:cNvCxnSpPr/>
          <p:nvPr/>
        </p:nvCxnSpPr>
        <p:spPr>
          <a:xfrm>
            <a:off x="7101446" y="5125858"/>
            <a:ext cx="2042556" cy="0"/>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03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86E9E54B-6E00-F244-8350-A2D979F1E789}"/>
              </a:ext>
            </a:extLst>
          </p:cNvPr>
          <p:cNvSpPr/>
          <p:nvPr/>
        </p:nvSpPr>
        <p:spPr>
          <a:xfrm>
            <a:off x="946303" y="269572"/>
            <a:ext cx="9757058" cy="63188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lnSpc>
                <a:spcPct val="90000"/>
              </a:lnSpc>
              <a:spcAft>
                <a:spcPts val="600"/>
              </a:spcAft>
              <a:defRPr/>
            </a:pPr>
            <a:r>
              <a:rPr lang="en-US" sz="3600" b="1" dirty="0">
                <a:solidFill>
                  <a:schemeClr val="tx2">
                    <a:lumMod val="25000"/>
                  </a:schemeClr>
                </a:solidFill>
                <a:latin typeface="Avenir Next" panose="020B0503020202020204" pitchFamily="34" charset="0"/>
              </a:rPr>
              <a:t>Star words</a:t>
            </a:r>
          </a:p>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3200" dirty="0">
              <a:solidFill>
                <a:schemeClr val="tx2">
                  <a:lumMod val="25000"/>
                </a:schemeClr>
              </a:solidFill>
              <a:latin typeface="Avenir Next" panose="020B0503020202020204" pitchFamily="34" charset="0"/>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lang="en-US" sz="3200" dirty="0">
                <a:solidFill>
                  <a:schemeClr val="tx2">
                    <a:lumMod val="25000"/>
                  </a:schemeClr>
                </a:solidFill>
                <a:latin typeface="Avenir Next" panose="020B0503020202020204" pitchFamily="34" charset="0"/>
              </a:rPr>
              <a:t>choice</a:t>
            </a:r>
            <a:r>
              <a:rPr kumimoji="0" lang="en-US" sz="3200" b="0" i="0" u="none" strike="noStrike" kern="1200" cap="none" spc="0" normalizeH="0" baseline="0" noProof="0" dirty="0">
                <a:ln>
                  <a:noFill/>
                </a:ln>
                <a:solidFill>
                  <a:schemeClr val="tx2">
                    <a:lumMod val="25000"/>
                  </a:schemeClr>
                </a:solidFill>
                <a:effectLst/>
                <a:uLnTx/>
                <a:uFillTx/>
                <a:latin typeface="Avenir Next" panose="020B0503020202020204" pitchFamily="34" charset="0"/>
              </a:rPr>
              <a:t>	understanding</a:t>
            </a:r>
          </a:p>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3200" dirty="0">
              <a:solidFill>
                <a:schemeClr val="tx2">
                  <a:lumMod val="25000"/>
                </a:schemeClr>
              </a:solidFill>
              <a:latin typeface="Avenir Next" panose="020B0503020202020204" pitchFamily="34" charset="0"/>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lang="en-US" sz="3200" dirty="0">
                <a:solidFill>
                  <a:schemeClr val="tx2">
                    <a:lumMod val="25000"/>
                  </a:schemeClr>
                </a:solidFill>
                <a:latin typeface="Avenir Next" panose="020B0503020202020204" pitchFamily="34" charset="0"/>
              </a:rPr>
              <a:t>meaning		vocabulary</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schemeClr val="tx2">
                  <a:lumMod val="25000"/>
                </a:schemeClr>
              </a:solidFill>
              <a:effectLst/>
              <a:uLnTx/>
              <a:uFillTx/>
              <a:latin typeface="Avenir Next" panose="020B0503020202020204" pitchFamily="34" charset="0"/>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lang="en-US" sz="3200" dirty="0">
                <a:solidFill>
                  <a:schemeClr val="tx2">
                    <a:lumMod val="25000"/>
                  </a:schemeClr>
                </a:solidFill>
                <a:latin typeface="Avenir Next" panose="020B0503020202020204" pitchFamily="34" charset="0"/>
              </a:rPr>
              <a:t>semantics		voice</a:t>
            </a:r>
          </a:p>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3200" dirty="0">
              <a:solidFill>
                <a:schemeClr val="tx2">
                  <a:lumMod val="25000"/>
                </a:schemeClr>
              </a:solidFill>
              <a:latin typeface="Avenir Next" panose="020B0503020202020204" pitchFamily="34" charset="0"/>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lang="en-US" sz="3200" dirty="0">
                <a:solidFill>
                  <a:schemeClr val="tx2">
                    <a:lumMod val="25000"/>
                  </a:schemeClr>
                </a:solidFill>
                <a:latin typeface="Avenir Next" panose="020B0503020202020204" pitchFamily="34" charset="0"/>
              </a:rPr>
              <a:t>express	comprehension</a:t>
            </a:r>
          </a:p>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3200" dirty="0">
              <a:solidFill>
                <a:schemeClr val="bg2">
                  <a:lumMod val="90000"/>
                  <a:lumOff val="10000"/>
                </a:schemeClr>
              </a:solidFill>
              <a:latin typeface="Avenir Next" panose="020B0503020202020204" pitchFamily="34" charset="0"/>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3200" dirty="0">
              <a:solidFill>
                <a:schemeClr val="bg2">
                  <a:lumMod val="90000"/>
                  <a:lumOff val="10000"/>
                </a:schemeClr>
              </a:solidFill>
              <a:latin typeface="Avenir Next" panose="020B0503020202020204" pitchFamily="34" charset="0"/>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3200" dirty="0">
              <a:solidFill>
                <a:schemeClr val="bg2">
                  <a:lumMod val="90000"/>
                  <a:lumOff val="10000"/>
                </a:schemeClr>
              </a:solidFill>
              <a:latin typeface="Avenir Next" panose="020B0503020202020204" pitchFamily="34" charset="0"/>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lang="en-US" sz="3200" dirty="0">
                <a:solidFill>
                  <a:schemeClr val="bg2">
                    <a:lumMod val="90000"/>
                    <a:lumOff val="10000"/>
                  </a:schemeClr>
                </a:solidFill>
                <a:latin typeface="Avenir Next" panose="020B0503020202020204" pitchFamily="34" charset="0"/>
              </a:rPr>
              <a:t>	</a:t>
            </a:r>
            <a:r>
              <a:rPr kumimoji="0" lang="en-US" sz="3600" b="0" i="0" u="none" strike="noStrike" kern="1200" cap="none" spc="0" normalizeH="0" baseline="0" noProof="0" dirty="0">
                <a:ln>
                  <a:noFill/>
                </a:ln>
                <a:solidFill>
                  <a:srgbClr val="000000"/>
                </a:solidFill>
                <a:effectLst/>
                <a:uLnTx/>
                <a:uFillTx/>
                <a:latin typeface="Chalkboard" panose="03050602040202020205" pitchFamily="66" charset="77"/>
                <a:ea typeface="+mn-ea"/>
                <a:cs typeface="+mn-cs"/>
              </a:rPr>
              <a:t>		</a:t>
            </a:r>
          </a:p>
        </p:txBody>
      </p:sp>
      <p:pic>
        <p:nvPicPr>
          <p:cNvPr id="4" name="Graphic 3" descr="Stars">
            <a:extLst>
              <a:ext uri="{FF2B5EF4-FFF2-40B4-BE49-F238E27FC236}">
                <a16:creationId xmlns:a16="http://schemas.microsoft.com/office/drawing/2014/main" id="{AE71F69E-3748-B04F-A9C7-D7C14ED597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8138" y="0"/>
            <a:ext cx="2543795" cy="2543795"/>
          </a:xfrm>
          <a:prstGeom prst="rect">
            <a:avLst/>
          </a:prstGeom>
        </p:spPr>
      </p:pic>
      <p:pic>
        <p:nvPicPr>
          <p:cNvPr id="7" name="Graphic 6" descr="Stars">
            <a:extLst>
              <a:ext uri="{FF2B5EF4-FFF2-40B4-BE49-F238E27FC236}">
                <a16:creationId xmlns:a16="http://schemas.microsoft.com/office/drawing/2014/main" id="{355B1D51-F31D-A844-AAE1-F5CC0591BE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1434" y="4423560"/>
            <a:ext cx="1892607" cy="1892607"/>
          </a:xfrm>
          <a:prstGeom prst="rect">
            <a:avLst/>
          </a:prstGeom>
        </p:spPr>
      </p:pic>
    </p:spTree>
    <p:extLst>
      <p:ext uri="{BB962C8B-B14F-4D97-AF65-F5344CB8AC3E}">
        <p14:creationId xmlns:p14="http://schemas.microsoft.com/office/powerpoint/2010/main" val="31447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688E57FC-01A9-8F44-833B-C6F807FF0265}"/>
              </a:ext>
            </a:extLst>
          </p:cNvPr>
          <p:cNvSpPr/>
          <p:nvPr/>
        </p:nvSpPr>
        <p:spPr>
          <a:xfrm>
            <a:off x="1576807" y="237214"/>
            <a:ext cx="9036090" cy="61683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solidFill>
                <a:schemeClr val="tx2">
                  <a:lumMod val="25000"/>
                </a:schemeClr>
              </a:solidFill>
              <a:latin typeface="Avenir Next" panose="020B0503020202020204" pitchFamily="34" charset="0"/>
            </a:endParaRPr>
          </a:p>
        </p:txBody>
      </p:sp>
      <p:sp>
        <p:nvSpPr>
          <p:cNvPr id="2" name="Rectangle 1">
            <a:extLst>
              <a:ext uri="{FF2B5EF4-FFF2-40B4-BE49-F238E27FC236}">
                <a16:creationId xmlns:a16="http://schemas.microsoft.com/office/drawing/2014/main" id="{D93DB022-966C-6449-9E90-921F90596E61}"/>
              </a:ext>
            </a:extLst>
          </p:cNvPr>
          <p:cNvSpPr/>
          <p:nvPr/>
        </p:nvSpPr>
        <p:spPr>
          <a:xfrm>
            <a:off x="2728338" y="237214"/>
            <a:ext cx="6096000" cy="5970865"/>
          </a:xfrm>
          <a:prstGeom prst="rect">
            <a:avLst/>
          </a:prstGeom>
        </p:spPr>
        <p:txBody>
          <a:bodyPr>
            <a:spAutoFit/>
          </a:bodyPr>
          <a:lstStyle/>
          <a:p>
            <a:pPr algn="ctr"/>
            <a:endParaRPr lang="en-GB" sz="3200" b="1" dirty="0">
              <a:solidFill>
                <a:schemeClr val="tx2">
                  <a:lumMod val="25000"/>
                </a:schemeClr>
              </a:solidFill>
              <a:latin typeface="Avenir Next" panose="020B0503020202020204" pitchFamily="34" charset="0"/>
            </a:endParaRPr>
          </a:p>
          <a:p>
            <a:pPr algn="ctr"/>
            <a:r>
              <a:rPr lang="en-GB" sz="3200" b="1" dirty="0">
                <a:solidFill>
                  <a:schemeClr val="tx2">
                    <a:lumMod val="25000"/>
                  </a:schemeClr>
                </a:solidFill>
                <a:latin typeface="Avenir Next" panose="020B0503020202020204" pitchFamily="34" charset="0"/>
              </a:rPr>
              <a:t>The functions of language</a:t>
            </a:r>
            <a:r>
              <a:rPr lang="en-GB" dirty="0">
                <a:solidFill>
                  <a:schemeClr val="tx2">
                    <a:lumMod val="25000"/>
                  </a:schemeClr>
                </a:solidFill>
                <a:latin typeface="Avenir Next" panose="020B0503020202020204" pitchFamily="34" charset="0"/>
              </a:rPr>
              <a:t>:</a:t>
            </a:r>
          </a:p>
          <a:p>
            <a:pPr algn="ctr"/>
            <a:endParaRPr lang="en-GB" dirty="0">
              <a:solidFill>
                <a:schemeClr val="tx2">
                  <a:lumMod val="25000"/>
                </a:schemeClr>
              </a:solidFill>
              <a:latin typeface="Avenir Next" panose="020B0503020202020204" pitchFamily="34" charset="0"/>
            </a:endParaRPr>
          </a:p>
          <a:p>
            <a:pPr algn="ctr"/>
            <a:r>
              <a:rPr lang="en-GB" sz="2000" dirty="0">
                <a:solidFill>
                  <a:schemeClr val="tx2">
                    <a:lumMod val="25000"/>
                  </a:schemeClr>
                </a:solidFill>
                <a:latin typeface="Avenir Next" panose="020B0503020202020204" pitchFamily="34" charset="0"/>
              </a:rPr>
              <a:t>Emotional expression</a:t>
            </a:r>
          </a:p>
          <a:p>
            <a:pPr algn="ctr"/>
            <a:endParaRPr lang="en-GB" sz="2000" dirty="0">
              <a:solidFill>
                <a:schemeClr val="tx2">
                  <a:lumMod val="25000"/>
                </a:schemeClr>
              </a:solidFill>
              <a:latin typeface="Avenir Next" panose="020B0503020202020204" pitchFamily="34" charset="0"/>
            </a:endParaRPr>
          </a:p>
          <a:p>
            <a:pPr algn="ctr"/>
            <a:r>
              <a:rPr lang="en-GB" sz="2000" dirty="0">
                <a:solidFill>
                  <a:schemeClr val="tx2">
                    <a:lumMod val="25000"/>
                  </a:schemeClr>
                </a:solidFill>
                <a:latin typeface="Avenir Next" panose="020B0503020202020204" pitchFamily="34" charset="0"/>
              </a:rPr>
              <a:t>Social interaction</a:t>
            </a:r>
          </a:p>
          <a:p>
            <a:pPr algn="ctr"/>
            <a:endParaRPr lang="en-GB" sz="2000" dirty="0">
              <a:solidFill>
                <a:schemeClr val="tx2">
                  <a:lumMod val="25000"/>
                </a:schemeClr>
              </a:solidFill>
              <a:latin typeface="Avenir Next" panose="020B0503020202020204" pitchFamily="34" charset="0"/>
            </a:endParaRPr>
          </a:p>
          <a:p>
            <a:pPr algn="ctr"/>
            <a:r>
              <a:rPr lang="en-GB" sz="2000" dirty="0">
                <a:solidFill>
                  <a:schemeClr val="tx2">
                    <a:lumMod val="25000"/>
                  </a:schemeClr>
                </a:solidFill>
                <a:latin typeface="Avenir Next" panose="020B0503020202020204" pitchFamily="34" charset="0"/>
              </a:rPr>
              <a:t>The Power of Sound</a:t>
            </a:r>
          </a:p>
          <a:p>
            <a:pPr algn="ctr"/>
            <a:endParaRPr lang="en-GB" sz="2000" dirty="0">
              <a:solidFill>
                <a:schemeClr val="tx2">
                  <a:lumMod val="25000"/>
                </a:schemeClr>
              </a:solidFill>
              <a:latin typeface="Avenir Next" panose="020B0503020202020204" pitchFamily="34" charset="0"/>
            </a:endParaRPr>
          </a:p>
          <a:p>
            <a:pPr algn="ctr"/>
            <a:r>
              <a:rPr lang="en-GB" sz="2000" dirty="0">
                <a:solidFill>
                  <a:schemeClr val="tx2">
                    <a:lumMod val="25000"/>
                  </a:schemeClr>
                </a:solidFill>
                <a:latin typeface="Avenir Next" panose="020B0503020202020204" pitchFamily="34" charset="0"/>
              </a:rPr>
              <a:t>The Control of Reality</a:t>
            </a:r>
          </a:p>
          <a:p>
            <a:pPr algn="ctr"/>
            <a:endParaRPr lang="en-GB" sz="2000" dirty="0">
              <a:solidFill>
                <a:schemeClr val="tx2">
                  <a:lumMod val="25000"/>
                </a:schemeClr>
              </a:solidFill>
              <a:latin typeface="Avenir Next" panose="020B0503020202020204" pitchFamily="34" charset="0"/>
            </a:endParaRPr>
          </a:p>
          <a:p>
            <a:pPr algn="ctr"/>
            <a:r>
              <a:rPr lang="en-GB" sz="2000" dirty="0">
                <a:solidFill>
                  <a:schemeClr val="tx2">
                    <a:lumMod val="25000"/>
                  </a:schemeClr>
                </a:solidFill>
                <a:latin typeface="Avenir Next" panose="020B0503020202020204" pitchFamily="34" charset="0"/>
              </a:rPr>
              <a:t>Recording the Facts</a:t>
            </a:r>
          </a:p>
          <a:p>
            <a:pPr algn="ctr"/>
            <a:endParaRPr lang="en-GB" sz="2000" dirty="0">
              <a:solidFill>
                <a:schemeClr val="tx2">
                  <a:lumMod val="25000"/>
                </a:schemeClr>
              </a:solidFill>
              <a:latin typeface="Avenir Next" panose="020B0503020202020204" pitchFamily="34" charset="0"/>
            </a:endParaRPr>
          </a:p>
          <a:p>
            <a:pPr algn="ctr"/>
            <a:r>
              <a:rPr lang="en-GB" sz="2000" dirty="0">
                <a:solidFill>
                  <a:schemeClr val="tx2">
                    <a:lumMod val="25000"/>
                  </a:schemeClr>
                </a:solidFill>
                <a:latin typeface="Avenir Next" panose="020B0503020202020204" pitchFamily="34" charset="0"/>
              </a:rPr>
              <a:t>The Instrument of Thought</a:t>
            </a:r>
          </a:p>
          <a:p>
            <a:pPr algn="ctr"/>
            <a:endParaRPr lang="en-GB" sz="2000" dirty="0">
              <a:solidFill>
                <a:schemeClr val="tx2">
                  <a:lumMod val="25000"/>
                </a:schemeClr>
              </a:solidFill>
              <a:latin typeface="Avenir Next" panose="020B0503020202020204" pitchFamily="34" charset="0"/>
            </a:endParaRPr>
          </a:p>
          <a:p>
            <a:pPr algn="ctr"/>
            <a:r>
              <a:rPr lang="en-GB" sz="2000" dirty="0">
                <a:solidFill>
                  <a:schemeClr val="tx2">
                    <a:lumMod val="25000"/>
                  </a:schemeClr>
                </a:solidFill>
                <a:latin typeface="Avenir Next" panose="020B0503020202020204" pitchFamily="34" charset="0"/>
              </a:rPr>
              <a:t>The expression of identity</a:t>
            </a:r>
          </a:p>
          <a:p>
            <a:pPr algn="ctr"/>
            <a:endParaRPr lang="en-GB" sz="2000" dirty="0">
              <a:solidFill>
                <a:schemeClr val="tx2">
                  <a:lumMod val="25000"/>
                </a:schemeClr>
              </a:solidFill>
              <a:latin typeface="Avenir Next" panose="020B0503020202020204" pitchFamily="34" charset="0"/>
            </a:endParaRPr>
          </a:p>
          <a:p>
            <a:pPr algn="r"/>
            <a:r>
              <a:rPr lang="en-GB" sz="1400" dirty="0">
                <a:solidFill>
                  <a:schemeClr val="tx2">
                    <a:lumMod val="25000"/>
                  </a:schemeClr>
                </a:solidFill>
                <a:latin typeface="Avenir Next" panose="020B0503020202020204" pitchFamily="34" charset="0"/>
              </a:rPr>
              <a:t>(Crystal, 1997, p10-13) </a:t>
            </a:r>
            <a:endParaRPr lang="en-US" sz="1400" dirty="0">
              <a:solidFill>
                <a:schemeClr val="tx2">
                  <a:lumMod val="25000"/>
                </a:schemeClr>
              </a:solidFill>
              <a:latin typeface="Avenir Next" panose="020B0503020202020204" pitchFamily="34" charset="0"/>
            </a:endParaRPr>
          </a:p>
        </p:txBody>
      </p:sp>
    </p:spTree>
    <p:extLst>
      <p:ext uri="{BB962C8B-B14F-4D97-AF65-F5344CB8AC3E}">
        <p14:creationId xmlns:p14="http://schemas.microsoft.com/office/powerpoint/2010/main" val="276878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FE3FE9-6852-C040-90EF-B86DCA31C0CD}"/>
              </a:ext>
            </a:extLst>
          </p:cNvPr>
          <p:cNvGraphicFramePr>
            <a:graphicFrameLocks noGrp="1"/>
          </p:cNvGraphicFramePr>
          <p:nvPr>
            <p:ph idx="1"/>
            <p:extLst>
              <p:ext uri="{D42A27DB-BD31-4B8C-83A1-F6EECF244321}">
                <p14:modId xmlns:p14="http://schemas.microsoft.com/office/powerpoint/2010/main" val="2447694401"/>
              </p:ext>
            </p:extLst>
          </p:nvPr>
        </p:nvGraphicFramePr>
        <p:xfrm>
          <a:off x="1322962" y="187116"/>
          <a:ext cx="9008649" cy="6483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50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46360AD4-A598-4343-B40E-1EEE1C16662A}"/>
              </a:ext>
            </a:extLst>
          </p:cNvPr>
          <p:cNvSpPr/>
          <p:nvPr/>
        </p:nvSpPr>
        <p:spPr>
          <a:xfrm>
            <a:off x="1292933" y="445920"/>
            <a:ext cx="9606134" cy="59946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2">
                    <a:lumMod val="25000"/>
                  </a:schemeClr>
                </a:solidFill>
                <a:latin typeface="Avenir Next" panose="020B0503020202020204" pitchFamily="34" charset="0"/>
              </a:rPr>
              <a:t>Child A: The starting point</a:t>
            </a:r>
          </a:p>
          <a:p>
            <a:pPr marL="285750" indent="-285750" algn="ctr">
              <a:buFont typeface="Arial" panose="020B0604020202020204" pitchFamily="34" charset="0"/>
              <a:buChar char="•"/>
            </a:pPr>
            <a:endParaRPr lang="en-US" dirty="0">
              <a:solidFill>
                <a:schemeClr val="tx2">
                  <a:lumMod val="25000"/>
                </a:schemeClr>
              </a:solidFill>
              <a:latin typeface="Avenir Next" panose="020B0503020202020204" pitchFamily="34" charset="0"/>
            </a:endParaRPr>
          </a:p>
        </p:txBody>
      </p:sp>
    </p:spTree>
    <p:extLst>
      <p:ext uri="{BB962C8B-B14F-4D97-AF65-F5344CB8AC3E}">
        <p14:creationId xmlns:p14="http://schemas.microsoft.com/office/powerpoint/2010/main" val="193366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FE3FE9-6852-C040-90EF-B86DCA31C0CD}"/>
              </a:ext>
            </a:extLst>
          </p:cNvPr>
          <p:cNvGraphicFramePr>
            <a:graphicFrameLocks noGrp="1"/>
          </p:cNvGraphicFramePr>
          <p:nvPr>
            <p:ph idx="1"/>
            <p:extLst>
              <p:ext uri="{D42A27DB-BD31-4B8C-83A1-F6EECF244321}">
                <p14:modId xmlns:p14="http://schemas.microsoft.com/office/powerpoint/2010/main" val="1726924594"/>
              </p:ext>
            </p:extLst>
          </p:nvPr>
        </p:nvGraphicFramePr>
        <p:xfrm>
          <a:off x="4501116" y="1201594"/>
          <a:ext cx="7367082" cy="5379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46360AD4-A598-4343-B40E-1EEE1C16662A}"/>
              </a:ext>
            </a:extLst>
          </p:cNvPr>
          <p:cNvSpPr/>
          <p:nvPr/>
        </p:nvSpPr>
        <p:spPr>
          <a:xfrm>
            <a:off x="155006" y="276447"/>
            <a:ext cx="5940994" cy="45339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Two-years old</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Desperate to communicate</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Very frustrated</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Issues with speech production</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Very little spoken language</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Desperate to play with peers</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Joy when able to interact</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Obsessed with dinosaurs</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Older sister – good relationship</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Very supportive mother with nursery experience</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Very physically able</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Risky and agile climber</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Sometimes experienced sensory overload and became overwhelmed</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Tired very quickly</a:t>
            </a:r>
          </a:p>
          <a:p>
            <a:pPr marL="285750" indent="-285750">
              <a:buFont typeface="Arial" panose="020B0604020202020204" pitchFamily="34" charset="0"/>
              <a:buChar char="•"/>
            </a:pPr>
            <a:r>
              <a:rPr lang="en-US" sz="1600" dirty="0">
                <a:solidFill>
                  <a:schemeClr val="tx2">
                    <a:lumMod val="25000"/>
                  </a:schemeClr>
                </a:solidFill>
                <a:latin typeface="Avenir Next" panose="020B0503020202020204" pitchFamily="34" charset="0"/>
              </a:rPr>
              <a:t>Individual Education Plan put in place – regularly reviewed and updated</a:t>
            </a:r>
          </a:p>
        </p:txBody>
      </p:sp>
    </p:spTree>
    <p:extLst>
      <p:ext uri="{BB962C8B-B14F-4D97-AF65-F5344CB8AC3E}">
        <p14:creationId xmlns:p14="http://schemas.microsoft.com/office/powerpoint/2010/main" val="215205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FE3FE9-6852-C040-90EF-B86DCA31C0CD}"/>
              </a:ext>
            </a:extLst>
          </p:cNvPr>
          <p:cNvGraphicFramePr>
            <a:graphicFrameLocks noGrp="1"/>
          </p:cNvGraphicFramePr>
          <p:nvPr>
            <p:ph idx="1"/>
            <p:extLst>
              <p:ext uri="{D42A27DB-BD31-4B8C-83A1-F6EECF244321}">
                <p14:modId xmlns:p14="http://schemas.microsoft.com/office/powerpoint/2010/main" val="175407086"/>
              </p:ext>
            </p:extLst>
          </p:nvPr>
        </p:nvGraphicFramePr>
        <p:xfrm>
          <a:off x="-743067" y="1152132"/>
          <a:ext cx="8009106" cy="5409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46360AD4-A598-4343-B40E-1EEE1C16662A}"/>
              </a:ext>
            </a:extLst>
          </p:cNvPr>
          <p:cNvSpPr/>
          <p:nvPr/>
        </p:nvSpPr>
        <p:spPr>
          <a:xfrm>
            <a:off x="4874909" y="450361"/>
            <a:ext cx="6123632" cy="39099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Access to outdoor play</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Access to quiet areas to play</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Change of toddler group to one with more space and soft play area</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Key chain with symbols to support expressive language</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Communication book to support relationship building</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Use of photos, signs and symbols to support  communication</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Dinosaur bag – for reassurance and for opportunities to talk</a:t>
            </a:r>
          </a:p>
          <a:p>
            <a:pPr marL="285750" indent="-285750">
              <a:buFont typeface="Arial" panose="020B0604020202020204" pitchFamily="34" charset="0"/>
              <a:buChar char="•"/>
            </a:pPr>
            <a:r>
              <a:rPr lang="en-US" dirty="0">
                <a:solidFill>
                  <a:schemeClr val="tx2">
                    <a:lumMod val="25000"/>
                  </a:schemeClr>
                </a:solidFill>
                <a:latin typeface="Avenir Next" panose="020B0503020202020204" pitchFamily="34" charset="0"/>
              </a:rPr>
              <a:t>Safe places to rehearse language</a:t>
            </a:r>
          </a:p>
        </p:txBody>
      </p:sp>
    </p:spTree>
    <p:extLst>
      <p:ext uri="{BB962C8B-B14F-4D97-AF65-F5344CB8AC3E}">
        <p14:creationId xmlns:p14="http://schemas.microsoft.com/office/powerpoint/2010/main" val="3020426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{55F0B0C6-6D79-F644-ABCA-9942D52D8D10}tf16401378</Template>
  <TotalTime>811</TotalTime>
  <Words>1168</Words>
  <Application>Microsoft Macintosh PowerPoint</Application>
  <PresentationFormat>Widescreen</PresentationFormat>
  <Paragraphs>197</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Avenir Next</vt:lpstr>
      <vt:lpstr>Calibri</vt:lpstr>
      <vt:lpstr>Chalkboard</vt:lpstr>
      <vt:lpstr>MS Shell Dlg 2</vt:lpstr>
      <vt:lpstr>Wingdings</vt:lpstr>
      <vt:lpstr>Wingdings 3</vt:lpstr>
      <vt:lpstr>Madison</vt:lpstr>
      <vt:lpstr>Communication Champions Network Meeting: Limitless language; limitless learning.  </vt:lpstr>
      <vt:lpstr>“Our vision is to create a system where no child in Norwich is left behind.”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Champions Network Meeting </dc:title>
  <dc:creator>Cathy Mann</dc:creator>
  <cp:lastModifiedBy>Cathy Mann</cp:lastModifiedBy>
  <cp:revision>6</cp:revision>
  <cp:lastPrinted>2021-04-27T08:03:31Z</cp:lastPrinted>
  <dcterms:created xsi:type="dcterms:W3CDTF">2020-11-02T09:36:32Z</dcterms:created>
  <dcterms:modified xsi:type="dcterms:W3CDTF">2021-04-27T16:23:21Z</dcterms:modified>
</cp:coreProperties>
</file>