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7" r:id="rId1"/>
  </p:sldMasterIdLst>
  <p:notesMasterIdLst>
    <p:notesMasterId r:id="rId17"/>
  </p:notesMasterIdLst>
  <p:sldIdLst>
    <p:sldId id="256" r:id="rId2"/>
    <p:sldId id="258" r:id="rId3"/>
    <p:sldId id="257" r:id="rId4"/>
    <p:sldId id="293" r:id="rId5"/>
    <p:sldId id="266" r:id="rId6"/>
    <p:sldId id="262" r:id="rId7"/>
    <p:sldId id="296" r:id="rId8"/>
    <p:sldId id="263" r:id="rId9"/>
    <p:sldId id="264" r:id="rId10"/>
    <p:sldId id="265" r:id="rId11"/>
    <p:sldId id="259" r:id="rId12"/>
    <p:sldId id="294" r:id="rId13"/>
    <p:sldId id="260" r:id="rId14"/>
    <p:sldId id="261" r:id="rId15"/>
    <p:sldId id="29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97"/>
  </p:normalViewPr>
  <p:slideViewPr>
    <p:cSldViewPr snapToGrid="0" snapToObjects="1">
      <p:cViewPr>
        <p:scale>
          <a:sx n="80" d="100"/>
          <a:sy n="80" d="100"/>
        </p:scale>
        <p:origin x="1800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9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D1684F-E337-6C40-8FDD-028389BF310F}" type="doc">
      <dgm:prSet loTypeId="urn:microsoft.com/office/officeart/2005/8/layout/venn2" loCatId="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5E9A96-490D-D24F-A446-FB3A1CBEC96C}">
      <dgm:prSet phldrT="[Text]" custT="1"/>
      <dgm:spPr/>
      <dgm:t>
        <a:bodyPr/>
        <a:lstStyle/>
        <a:p>
          <a:r>
            <a:rPr lang="en-GB" sz="1200">
              <a:latin typeface="Cavolini" panose="03000502040302020204" pitchFamily="66" charset="0"/>
              <a:cs typeface="Cavolini" panose="03000502040302020204" pitchFamily="66" charset="0"/>
            </a:rPr>
            <a:t>The Centre of a Communication Champion's Network</a:t>
          </a:r>
          <a:endParaRPr lang="en-GB" sz="120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B97793F2-6C80-2D44-A538-E2AD228CC889}" type="parTrans" cxnId="{E17C8511-125E-6C43-886B-EF3354E298F7}">
      <dgm:prSet/>
      <dgm:spPr/>
      <dgm:t>
        <a:bodyPr/>
        <a:lstStyle/>
        <a:p>
          <a:endParaRPr lang="en-GB"/>
        </a:p>
      </dgm:t>
    </dgm:pt>
    <dgm:pt modelId="{EC98290B-9A8D-1543-801C-E99E51035B89}" type="sibTrans" cxnId="{E17C8511-125E-6C43-886B-EF3354E298F7}">
      <dgm:prSet/>
      <dgm:spPr/>
      <dgm:t>
        <a:bodyPr/>
        <a:lstStyle/>
        <a:p>
          <a:endParaRPr lang="en-GB"/>
        </a:p>
      </dgm:t>
    </dgm:pt>
    <dgm:pt modelId="{36179D02-70BD-F046-8C08-B29B0F3E5710}">
      <dgm:prSet phldrT="[Text]" custT="1"/>
      <dgm:spPr/>
      <dgm:t>
        <a:bodyPr/>
        <a:lstStyle/>
        <a:p>
          <a:r>
            <a:rPr lang="en-GB" sz="1200" dirty="0">
              <a:latin typeface="Cavolini" panose="03000502040302020204" pitchFamily="66" charset="0"/>
              <a:cs typeface="Cavolini" panose="03000502040302020204" pitchFamily="66" charset="0"/>
            </a:rPr>
            <a:t>School Partnerships; families and agencies</a:t>
          </a:r>
        </a:p>
      </dgm:t>
    </dgm:pt>
    <dgm:pt modelId="{49C37182-4AB8-B244-BE4B-7A2448A71942}" type="parTrans" cxnId="{5BAD028F-0C51-574F-B59F-DA0D7452B8D0}">
      <dgm:prSet/>
      <dgm:spPr/>
      <dgm:t>
        <a:bodyPr/>
        <a:lstStyle/>
        <a:p>
          <a:endParaRPr lang="en-GB"/>
        </a:p>
      </dgm:t>
    </dgm:pt>
    <dgm:pt modelId="{F1D31A4C-9EA0-234C-ACCA-C0D990F91831}" type="sibTrans" cxnId="{5BAD028F-0C51-574F-B59F-DA0D7452B8D0}">
      <dgm:prSet/>
      <dgm:spPr/>
      <dgm:t>
        <a:bodyPr/>
        <a:lstStyle/>
        <a:p>
          <a:endParaRPr lang="en-GB"/>
        </a:p>
      </dgm:t>
    </dgm:pt>
    <dgm:pt modelId="{84665C0E-44DA-B64C-A42D-B8FB985EC494}">
      <dgm:prSet phldrT="[Text]" custT="1"/>
      <dgm:spPr/>
      <dgm:t>
        <a:bodyPr/>
        <a:lstStyle/>
        <a:p>
          <a:r>
            <a:rPr lang="en-GB" sz="1200">
              <a:latin typeface="Cavolini" panose="03000502040302020204" pitchFamily="66" charset="0"/>
              <a:cs typeface="Cavolini" panose="03000502040302020204" pitchFamily="66" charset="0"/>
            </a:rPr>
            <a:t>In-school good practice and prioritisation of SLC development</a:t>
          </a:r>
          <a:endParaRPr lang="en-GB" sz="120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8AD48815-1C4E-964C-B1C4-88DC07C36494}" type="parTrans" cxnId="{C98A3540-C9FF-0D4E-878E-3456D6690ACD}">
      <dgm:prSet/>
      <dgm:spPr/>
      <dgm:t>
        <a:bodyPr/>
        <a:lstStyle/>
        <a:p>
          <a:endParaRPr lang="en-GB"/>
        </a:p>
      </dgm:t>
    </dgm:pt>
    <dgm:pt modelId="{704636AF-BA8C-4E4E-AE75-92A1F1705981}" type="sibTrans" cxnId="{C98A3540-C9FF-0D4E-878E-3456D6690ACD}">
      <dgm:prSet/>
      <dgm:spPr/>
      <dgm:t>
        <a:bodyPr/>
        <a:lstStyle/>
        <a:p>
          <a:endParaRPr lang="en-GB"/>
        </a:p>
      </dgm:t>
    </dgm:pt>
    <dgm:pt modelId="{997AAD8A-7B71-8B4F-98E2-9037D414117F}">
      <dgm:prSet phldrT="[Text]" custT="1"/>
      <dgm:spPr/>
      <dgm:t>
        <a:bodyPr/>
        <a:lstStyle/>
        <a:p>
          <a:r>
            <a:rPr lang="en-GB" sz="1200" dirty="0">
              <a:latin typeface="Cavolini" panose="03000502040302020204" pitchFamily="66" charset="0"/>
              <a:cs typeface="Cavolini" panose="03000502040302020204" pitchFamily="66" charset="0"/>
            </a:rPr>
            <a:t>One </a:t>
          </a:r>
          <a:r>
            <a:rPr lang="en-GB" sz="1200">
              <a:latin typeface="Cavolini" panose="03000502040302020204" pitchFamily="66" charset="0"/>
              <a:cs typeface="Cavolini" panose="03000502040302020204" pitchFamily="66" charset="0"/>
            </a:rPr>
            <a:t>of 4 </a:t>
          </a:r>
          <a:r>
            <a:rPr lang="en-GB" sz="1200" dirty="0">
              <a:latin typeface="Cavolini" panose="03000502040302020204" pitchFamily="66" charset="0"/>
              <a:cs typeface="Cavolini" panose="03000502040302020204" pitchFamily="66" charset="0"/>
            </a:rPr>
            <a:t>Communication Hubs set up by the NOA</a:t>
          </a:r>
        </a:p>
      </dgm:t>
    </dgm:pt>
    <dgm:pt modelId="{8E667BD9-10A5-B44A-9BA7-CCC1F1E105D8}" type="sibTrans" cxnId="{515BDFBA-93A3-8241-8C41-56415185D839}">
      <dgm:prSet/>
      <dgm:spPr/>
      <dgm:t>
        <a:bodyPr/>
        <a:lstStyle/>
        <a:p>
          <a:endParaRPr lang="en-GB"/>
        </a:p>
      </dgm:t>
    </dgm:pt>
    <dgm:pt modelId="{D4158CF0-64EE-9E47-B495-F58BD0437CD2}" type="parTrans" cxnId="{515BDFBA-93A3-8241-8C41-56415185D839}">
      <dgm:prSet/>
      <dgm:spPr/>
      <dgm:t>
        <a:bodyPr/>
        <a:lstStyle/>
        <a:p>
          <a:endParaRPr lang="en-GB"/>
        </a:p>
      </dgm:t>
    </dgm:pt>
    <dgm:pt modelId="{747A0C56-DB3C-6B40-BAFC-5F99839BC55E}" type="pres">
      <dgm:prSet presAssocID="{E9D1684F-E337-6C40-8FDD-028389BF310F}" presName="Name0" presStyleCnt="0">
        <dgm:presLayoutVars>
          <dgm:chMax val="7"/>
          <dgm:resizeHandles val="exact"/>
        </dgm:presLayoutVars>
      </dgm:prSet>
      <dgm:spPr/>
    </dgm:pt>
    <dgm:pt modelId="{F18B59C0-3EC8-154B-806A-77CC54B0B3E9}" type="pres">
      <dgm:prSet presAssocID="{E9D1684F-E337-6C40-8FDD-028389BF310F}" presName="comp1" presStyleCnt="0"/>
      <dgm:spPr/>
    </dgm:pt>
    <dgm:pt modelId="{8DF019BD-802F-B643-A4E2-BCC04E7D756B}" type="pres">
      <dgm:prSet presAssocID="{E9D1684F-E337-6C40-8FDD-028389BF310F}" presName="circle1" presStyleLbl="node1" presStyleIdx="0" presStyleCnt="4" custScaleX="109904"/>
      <dgm:spPr/>
    </dgm:pt>
    <dgm:pt modelId="{4E7D5D5D-F92C-5248-A346-AC7B525F6B99}" type="pres">
      <dgm:prSet presAssocID="{E9D1684F-E337-6C40-8FDD-028389BF310F}" presName="c1text" presStyleLbl="node1" presStyleIdx="0" presStyleCnt="4">
        <dgm:presLayoutVars>
          <dgm:bulletEnabled val="1"/>
        </dgm:presLayoutVars>
      </dgm:prSet>
      <dgm:spPr/>
    </dgm:pt>
    <dgm:pt modelId="{A33828F1-F08D-9C48-8ACF-A6C5251C73DB}" type="pres">
      <dgm:prSet presAssocID="{E9D1684F-E337-6C40-8FDD-028389BF310F}" presName="comp2" presStyleCnt="0"/>
      <dgm:spPr/>
    </dgm:pt>
    <dgm:pt modelId="{76FCC779-BE88-AF4C-A11B-64A2663DEDEE}" type="pres">
      <dgm:prSet presAssocID="{E9D1684F-E337-6C40-8FDD-028389BF310F}" presName="circle2" presStyleLbl="node1" presStyleIdx="1" presStyleCnt="4" custScaleX="111418"/>
      <dgm:spPr/>
    </dgm:pt>
    <dgm:pt modelId="{2FB22D59-18E4-184D-BBF9-E177EB7ADC9A}" type="pres">
      <dgm:prSet presAssocID="{E9D1684F-E337-6C40-8FDD-028389BF310F}" presName="c2text" presStyleLbl="node1" presStyleIdx="1" presStyleCnt="4">
        <dgm:presLayoutVars>
          <dgm:bulletEnabled val="1"/>
        </dgm:presLayoutVars>
      </dgm:prSet>
      <dgm:spPr/>
    </dgm:pt>
    <dgm:pt modelId="{4F1C24B3-0697-344E-B85B-AD2793DB514A}" type="pres">
      <dgm:prSet presAssocID="{E9D1684F-E337-6C40-8FDD-028389BF310F}" presName="comp3" presStyleCnt="0"/>
      <dgm:spPr/>
    </dgm:pt>
    <dgm:pt modelId="{77E62FCC-987E-F44A-AA76-B9710F70A9EA}" type="pres">
      <dgm:prSet presAssocID="{E9D1684F-E337-6C40-8FDD-028389BF310F}" presName="circle3" presStyleLbl="node1" presStyleIdx="2" presStyleCnt="4" custScaleX="105289"/>
      <dgm:spPr/>
    </dgm:pt>
    <dgm:pt modelId="{FB5BD04D-C91C-184C-B227-E9BBC2868D5F}" type="pres">
      <dgm:prSet presAssocID="{E9D1684F-E337-6C40-8FDD-028389BF310F}" presName="c3text" presStyleLbl="node1" presStyleIdx="2" presStyleCnt="4">
        <dgm:presLayoutVars>
          <dgm:bulletEnabled val="1"/>
        </dgm:presLayoutVars>
      </dgm:prSet>
      <dgm:spPr/>
    </dgm:pt>
    <dgm:pt modelId="{B1AFB2C8-7FF0-634B-A418-14D8ECE9C3A6}" type="pres">
      <dgm:prSet presAssocID="{E9D1684F-E337-6C40-8FDD-028389BF310F}" presName="comp4" presStyleCnt="0"/>
      <dgm:spPr/>
    </dgm:pt>
    <dgm:pt modelId="{692302B6-DE21-6340-B0A9-A3A7C4575F31}" type="pres">
      <dgm:prSet presAssocID="{E9D1684F-E337-6C40-8FDD-028389BF310F}" presName="circle4" presStyleLbl="node1" presStyleIdx="3" presStyleCnt="4" custScaleX="111202"/>
      <dgm:spPr/>
    </dgm:pt>
    <dgm:pt modelId="{5606F52F-A807-CC47-BC1D-0085D67CCC90}" type="pres">
      <dgm:prSet presAssocID="{E9D1684F-E337-6C40-8FDD-028389BF310F}" presName="c4text" presStyleLbl="node1" presStyleIdx="3" presStyleCnt="4">
        <dgm:presLayoutVars>
          <dgm:bulletEnabled val="1"/>
        </dgm:presLayoutVars>
      </dgm:prSet>
      <dgm:spPr/>
    </dgm:pt>
  </dgm:ptLst>
  <dgm:cxnLst>
    <dgm:cxn modelId="{E17C8511-125E-6C43-886B-EF3354E298F7}" srcId="{E9D1684F-E337-6C40-8FDD-028389BF310F}" destId="{DC5E9A96-490D-D24F-A446-FB3A1CBEC96C}" srcOrd="1" destOrd="0" parTransId="{B97793F2-6C80-2D44-A538-E2AD228CC889}" sibTransId="{EC98290B-9A8D-1543-801C-E99E51035B89}"/>
    <dgm:cxn modelId="{EF0F2D24-BC1E-DA40-8327-A4387DDFF0A8}" type="presOf" srcId="{36179D02-70BD-F046-8C08-B29B0F3E5710}" destId="{FB5BD04D-C91C-184C-B227-E9BBC2868D5F}" srcOrd="1" destOrd="0" presId="urn:microsoft.com/office/officeart/2005/8/layout/venn2"/>
    <dgm:cxn modelId="{AEC34227-97FF-E54E-BC3C-C10DA3277042}" type="presOf" srcId="{E9D1684F-E337-6C40-8FDD-028389BF310F}" destId="{747A0C56-DB3C-6B40-BAFC-5F99839BC55E}" srcOrd="0" destOrd="0" presId="urn:microsoft.com/office/officeart/2005/8/layout/venn2"/>
    <dgm:cxn modelId="{C98A3540-C9FF-0D4E-878E-3456D6690ACD}" srcId="{E9D1684F-E337-6C40-8FDD-028389BF310F}" destId="{84665C0E-44DA-B64C-A42D-B8FB985EC494}" srcOrd="3" destOrd="0" parTransId="{8AD48815-1C4E-964C-B1C4-88DC07C36494}" sibTransId="{704636AF-BA8C-4E4E-AE75-92A1F1705981}"/>
    <dgm:cxn modelId="{0FCD055A-1991-D645-A1D1-073496BA69EF}" type="presOf" srcId="{997AAD8A-7B71-8B4F-98E2-9037D414117F}" destId="{4E7D5D5D-F92C-5248-A346-AC7B525F6B99}" srcOrd="1" destOrd="0" presId="urn:microsoft.com/office/officeart/2005/8/layout/venn2"/>
    <dgm:cxn modelId="{775E4D72-D2F1-9548-81A0-AE736FBCB6B8}" type="presOf" srcId="{84665C0E-44DA-B64C-A42D-B8FB985EC494}" destId="{5606F52F-A807-CC47-BC1D-0085D67CCC90}" srcOrd="1" destOrd="0" presId="urn:microsoft.com/office/officeart/2005/8/layout/venn2"/>
    <dgm:cxn modelId="{5BAD028F-0C51-574F-B59F-DA0D7452B8D0}" srcId="{E9D1684F-E337-6C40-8FDD-028389BF310F}" destId="{36179D02-70BD-F046-8C08-B29B0F3E5710}" srcOrd="2" destOrd="0" parTransId="{49C37182-4AB8-B244-BE4B-7A2448A71942}" sibTransId="{F1D31A4C-9EA0-234C-ACCA-C0D990F91831}"/>
    <dgm:cxn modelId="{515BDFBA-93A3-8241-8C41-56415185D839}" srcId="{E9D1684F-E337-6C40-8FDD-028389BF310F}" destId="{997AAD8A-7B71-8B4F-98E2-9037D414117F}" srcOrd="0" destOrd="0" parTransId="{D4158CF0-64EE-9E47-B495-F58BD0437CD2}" sibTransId="{8E667BD9-10A5-B44A-9BA7-CCC1F1E105D8}"/>
    <dgm:cxn modelId="{F9C231BE-A34A-0947-A0BF-A7F734AEE84F}" type="presOf" srcId="{DC5E9A96-490D-D24F-A446-FB3A1CBEC96C}" destId="{2FB22D59-18E4-184D-BBF9-E177EB7ADC9A}" srcOrd="1" destOrd="0" presId="urn:microsoft.com/office/officeart/2005/8/layout/venn2"/>
    <dgm:cxn modelId="{6C4896D4-18AA-D643-9D26-F2216F36D051}" type="presOf" srcId="{DC5E9A96-490D-D24F-A446-FB3A1CBEC96C}" destId="{76FCC779-BE88-AF4C-A11B-64A2663DEDEE}" srcOrd="0" destOrd="0" presId="urn:microsoft.com/office/officeart/2005/8/layout/venn2"/>
    <dgm:cxn modelId="{C0F79DD9-BFC3-2649-93BB-DB176827ECA5}" type="presOf" srcId="{997AAD8A-7B71-8B4F-98E2-9037D414117F}" destId="{8DF019BD-802F-B643-A4E2-BCC04E7D756B}" srcOrd="0" destOrd="0" presId="urn:microsoft.com/office/officeart/2005/8/layout/venn2"/>
    <dgm:cxn modelId="{88C38CEA-E79D-D340-A944-F82A43EBF6D0}" type="presOf" srcId="{36179D02-70BD-F046-8C08-B29B0F3E5710}" destId="{77E62FCC-987E-F44A-AA76-B9710F70A9EA}" srcOrd="0" destOrd="0" presId="urn:microsoft.com/office/officeart/2005/8/layout/venn2"/>
    <dgm:cxn modelId="{496069EF-2864-7F43-A19E-1EB0236BD3B8}" type="presOf" srcId="{84665C0E-44DA-B64C-A42D-B8FB985EC494}" destId="{692302B6-DE21-6340-B0A9-A3A7C4575F31}" srcOrd="0" destOrd="0" presId="urn:microsoft.com/office/officeart/2005/8/layout/venn2"/>
    <dgm:cxn modelId="{9B962673-1FFC-4545-9D93-FF241F31DD3D}" type="presParOf" srcId="{747A0C56-DB3C-6B40-BAFC-5F99839BC55E}" destId="{F18B59C0-3EC8-154B-806A-77CC54B0B3E9}" srcOrd="0" destOrd="0" presId="urn:microsoft.com/office/officeart/2005/8/layout/venn2"/>
    <dgm:cxn modelId="{EF39EFA9-7475-6245-979A-6CC801E310C2}" type="presParOf" srcId="{F18B59C0-3EC8-154B-806A-77CC54B0B3E9}" destId="{8DF019BD-802F-B643-A4E2-BCC04E7D756B}" srcOrd="0" destOrd="0" presId="urn:microsoft.com/office/officeart/2005/8/layout/venn2"/>
    <dgm:cxn modelId="{42DBC54D-23D9-4848-8C4E-A9EC81525701}" type="presParOf" srcId="{F18B59C0-3EC8-154B-806A-77CC54B0B3E9}" destId="{4E7D5D5D-F92C-5248-A346-AC7B525F6B99}" srcOrd="1" destOrd="0" presId="urn:microsoft.com/office/officeart/2005/8/layout/venn2"/>
    <dgm:cxn modelId="{5104821C-8234-DC4B-8AF3-BA278B229377}" type="presParOf" srcId="{747A0C56-DB3C-6B40-BAFC-5F99839BC55E}" destId="{A33828F1-F08D-9C48-8ACF-A6C5251C73DB}" srcOrd="1" destOrd="0" presId="urn:microsoft.com/office/officeart/2005/8/layout/venn2"/>
    <dgm:cxn modelId="{97C8B4A0-D360-2A41-91EE-EC2B8E837B4B}" type="presParOf" srcId="{A33828F1-F08D-9C48-8ACF-A6C5251C73DB}" destId="{76FCC779-BE88-AF4C-A11B-64A2663DEDEE}" srcOrd="0" destOrd="0" presId="urn:microsoft.com/office/officeart/2005/8/layout/venn2"/>
    <dgm:cxn modelId="{36C9DBB1-2E96-224A-BCBB-42A8E0D22A51}" type="presParOf" srcId="{A33828F1-F08D-9C48-8ACF-A6C5251C73DB}" destId="{2FB22D59-18E4-184D-BBF9-E177EB7ADC9A}" srcOrd="1" destOrd="0" presId="urn:microsoft.com/office/officeart/2005/8/layout/venn2"/>
    <dgm:cxn modelId="{B710C02B-BAD4-4945-A94E-A2527AF37BF5}" type="presParOf" srcId="{747A0C56-DB3C-6B40-BAFC-5F99839BC55E}" destId="{4F1C24B3-0697-344E-B85B-AD2793DB514A}" srcOrd="2" destOrd="0" presId="urn:microsoft.com/office/officeart/2005/8/layout/venn2"/>
    <dgm:cxn modelId="{558B2DE5-9B4F-B84E-A51D-F673057BA4AC}" type="presParOf" srcId="{4F1C24B3-0697-344E-B85B-AD2793DB514A}" destId="{77E62FCC-987E-F44A-AA76-B9710F70A9EA}" srcOrd="0" destOrd="0" presId="urn:microsoft.com/office/officeart/2005/8/layout/venn2"/>
    <dgm:cxn modelId="{1E0E9402-3B58-9F4C-977F-90D9C7DBFB20}" type="presParOf" srcId="{4F1C24B3-0697-344E-B85B-AD2793DB514A}" destId="{FB5BD04D-C91C-184C-B227-E9BBC2868D5F}" srcOrd="1" destOrd="0" presId="urn:microsoft.com/office/officeart/2005/8/layout/venn2"/>
    <dgm:cxn modelId="{45A1B2B0-47DD-EF4A-80E9-7304DD682159}" type="presParOf" srcId="{747A0C56-DB3C-6B40-BAFC-5F99839BC55E}" destId="{B1AFB2C8-7FF0-634B-A418-14D8ECE9C3A6}" srcOrd="3" destOrd="0" presId="urn:microsoft.com/office/officeart/2005/8/layout/venn2"/>
    <dgm:cxn modelId="{5CD310DE-0351-0241-B168-2753F406AB22}" type="presParOf" srcId="{B1AFB2C8-7FF0-634B-A418-14D8ECE9C3A6}" destId="{692302B6-DE21-6340-B0A9-A3A7C4575F31}" srcOrd="0" destOrd="0" presId="urn:microsoft.com/office/officeart/2005/8/layout/venn2"/>
    <dgm:cxn modelId="{498C1FD5-DA02-9C42-8C3A-0B273555CF63}" type="presParOf" srcId="{B1AFB2C8-7FF0-634B-A418-14D8ECE9C3A6}" destId="{5606F52F-A807-CC47-BC1D-0085D67CCC9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1B5B84-DD09-4186-95F1-786AC6AD35B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F04DBC-A0F3-4DE0-8B1E-EBA05CC452F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Half-termly network meetings (currently via Teams)</a:t>
          </a:r>
          <a:endParaRPr lang="en-US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7960A4C3-A5DB-4B2B-B46D-DBB53188D67A}" type="parTrans" cxnId="{61ECFAC4-75A9-40B1-9AEC-4F828E05BD61}">
      <dgm:prSet/>
      <dgm:spPr/>
      <dgm:t>
        <a:bodyPr/>
        <a:lstStyle/>
        <a:p>
          <a:endParaRPr lang="en-US"/>
        </a:p>
      </dgm:t>
    </dgm:pt>
    <dgm:pt modelId="{A7EBE74C-B7A1-49F4-8293-D55359906558}" type="sibTrans" cxnId="{61ECFAC4-75A9-40B1-9AEC-4F828E05BD61}">
      <dgm:prSet/>
      <dgm:spPr/>
      <dgm:t>
        <a:bodyPr/>
        <a:lstStyle/>
        <a:p>
          <a:endParaRPr lang="en-US"/>
        </a:p>
      </dgm:t>
    </dgm:pt>
    <dgm:pt modelId="{3F05BCCC-F24A-486C-A915-2C5473B813A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Chaired by Hub Leads</a:t>
          </a:r>
          <a:endParaRPr lang="en-US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E5E4FCE3-11D2-40B8-8DED-422E441023C6}" type="parTrans" cxnId="{6DD0051E-87BB-43D7-89CB-35F94EF8A79A}">
      <dgm:prSet/>
      <dgm:spPr/>
      <dgm:t>
        <a:bodyPr/>
        <a:lstStyle/>
        <a:p>
          <a:endParaRPr lang="en-US"/>
        </a:p>
      </dgm:t>
    </dgm:pt>
    <dgm:pt modelId="{06C2F8F2-2D94-4507-BD29-45316284FAB9}" type="sibTrans" cxnId="{6DD0051E-87BB-43D7-89CB-35F94EF8A79A}">
      <dgm:prSet/>
      <dgm:spPr/>
      <dgm:t>
        <a:bodyPr/>
        <a:lstStyle/>
        <a:p>
          <a:endParaRPr lang="en-US"/>
        </a:p>
      </dgm:t>
    </dgm:pt>
    <dgm:pt modelId="{D0FD80B5-17ED-4390-9AE9-9759886FBE6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Attended by trained Communication Champions from local schools and settings/any practitioner with an interest in SLC in the Early Years and beyond/local services and agencies</a:t>
          </a:r>
          <a:endParaRPr lang="en-US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45E6D3D2-D0D6-4FEF-B089-3C457F5BD848}" type="parTrans" cxnId="{E689608D-9AFF-451A-8E6C-B83C43D322F5}">
      <dgm:prSet/>
      <dgm:spPr/>
      <dgm:t>
        <a:bodyPr/>
        <a:lstStyle/>
        <a:p>
          <a:endParaRPr lang="en-US"/>
        </a:p>
      </dgm:t>
    </dgm:pt>
    <dgm:pt modelId="{21C61746-90DE-4593-A562-1A6AC2AD2605}" type="sibTrans" cxnId="{E689608D-9AFF-451A-8E6C-B83C43D322F5}">
      <dgm:prSet/>
      <dgm:spPr/>
      <dgm:t>
        <a:bodyPr/>
        <a:lstStyle/>
        <a:p>
          <a:endParaRPr lang="en-US"/>
        </a:p>
      </dgm:t>
    </dgm:pt>
    <dgm:pt modelId="{5AA7EC85-9F90-4C8A-85F1-C9582906838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CPD element </a:t>
          </a:r>
          <a:endParaRPr lang="en-US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43918BFD-4D42-46FC-83A9-A7D26F5AE459}" type="parTrans" cxnId="{AE679200-DD08-40A5-938C-D0B6BBFA9F1D}">
      <dgm:prSet/>
      <dgm:spPr/>
      <dgm:t>
        <a:bodyPr/>
        <a:lstStyle/>
        <a:p>
          <a:endParaRPr lang="en-US"/>
        </a:p>
      </dgm:t>
    </dgm:pt>
    <dgm:pt modelId="{8294B5CE-D320-4DA1-97FA-E7058766D6BF}" type="sibTrans" cxnId="{AE679200-DD08-40A5-938C-D0B6BBFA9F1D}">
      <dgm:prSet/>
      <dgm:spPr/>
      <dgm:t>
        <a:bodyPr/>
        <a:lstStyle/>
        <a:p>
          <a:endParaRPr lang="en-US"/>
        </a:p>
      </dgm:t>
    </dgm:pt>
    <dgm:pt modelId="{1999B5E3-A583-4856-B551-E050465F96D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News and updates</a:t>
          </a:r>
          <a:endParaRPr lang="en-US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817FEA4F-B7AE-436B-923C-5D5C84CC1330}" type="parTrans" cxnId="{A6CCD704-514E-4188-AC13-EC1AF578F0BC}">
      <dgm:prSet/>
      <dgm:spPr/>
      <dgm:t>
        <a:bodyPr/>
        <a:lstStyle/>
        <a:p>
          <a:endParaRPr lang="en-US"/>
        </a:p>
      </dgm:t>
    </dgm:pt>
    <dgm:pt modelId="{A82FAB0C-3443-4298-B4CB-A3A1358E89E6}" type="sibTrans" cxnId="{A6CCD704-514E-4188-AC13-EC1AF578F0BC}">
      <dgm:prSet/>
      <dgm:spPr/>
      <dgm:t>
        <a:bodyPr/>
        <a:lstStyle/>
        <a:p>
          <a:endParaRPr lang="en-US"/>
        </a:p>
      </dgm:t>
    </dgm:pt>
    <dgm:pt modelId="{AB45541F-1F25-41A7-BA3C-33BACF19029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Sharing good practice and current research</a:t>
          </a:r>
          <a:endParaRPr lang="en-US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7F159AAC-F23D-4D5B-AF5A-236D04CA61B9}" type="parTrans" cxnId="{305B2324-D2FD-4A62-9B44-2D9254258AF8}">
      <dgm:prSet/>
      <dgm:spPr/>
      <dgm:t>
        <a:bodyPr/>
        <a:lstStyle/>
        <a:p>
          <a:endParaRPr lang="en-US"/>
        </a:p>
      </dgm:t>
    </dgm:pt>
    <dgm:pt modelId="{4FF13E13-216D-4416-9167-BEF91F9DAF7D}" type="sibTrans" cxnId="{305B2324-D2FD-4A62-9B44-2D9254258AF8}">
      <dgm:prSet/>
      <dgm:spPr/>
      <dgm:t>
        <a:bodyPr/>
        <a:lstStyle/>
        <a:p>
          <a:endParaRPr lang="en-US"/>
        </a:p>
      </dgm:t>
    </dgm:pt>
    <dgm:pt modelId="{200CF62E-C4F9-48C7-BC14-5C39F447BAC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Access to training</a:t>
          </a:r>
          <a:endParaRPr lang="en-US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681F280D-5F78-4A9A-A5E3-69F8A9BB53CE}" type="parTrans" cxnId="{80F6F09D-76BA-4193-8E05-6DE82AC82F5E}">
      <dgm:prSet/>
      <dgm:spPr/>
      <dgm:t>
        <a:bodyPr/>
        <a:lstStyle/>
        <a:p>
          <a:endParaRPr lang="en-US"/>
        </a:p>
      </dgm:t>
    </dgm:pt>
    <dgm:pt modelId="{9E76B2E2-CDB5-47DC-95D8-27923DA11A41}" type="sibTrans" cxnId="{80F6F09D-76BA-4193-8E05-6DE82AC82F5E}">
      <dgm:prSet/>
      <dgm:spPr/>
      <dgm:t>
        <a:bodyPr/>
        <a:lstStyle/>
        <a:p>
          <a:endParaRPr lang="en-US"/>
        </a:p>
      </dgm:t>
    </dgm:pt>
    <dgm:pt modelId="{9DBC3E36-4F76-4E45-90D5-F534BD5D17A6}" type="pres">
      <dgm:prSet presAssocID="{771B5B84-DD09-4186-95F1-786AC6AD35B1}" presName="root" presStyleCnt="0">
        <dgm:presLayoutVars>
          <dgm:dir/>
          <dgm:resizeHandles val="exact"/>
        </dgm:presLayoutVars>
      </dgm:prSet>
      <dgm:spPr/>
    </dgm:pt>
    <dgm:pt modelId="{9A309851-C24C-4523-B164-91706DF564D3}" type="pres">
      <dgm:prSet presAssocID="{74F04DBC-A0F3-4DE0-8B1E-EBA05CC452FA}" presName="compNode" presStyleCnt="0"/>
      <dgm:spPr/>
    </dgm:pt>
    <dgm:pt modelId="{DA69FC5A-7D71-4D0C-A9EF-191215426386}" type="pres">
      <dgm:prSet presAssocID="{74F04DBC-A0F3-4DE0-8B1E-EBA05CC452FA}" presName="bgRect" presStyleLbl="bgShp" presStyleIdx="0" presStyleCnt="7"/>
      <dgm:spPr/>
    </dgm:pt>
    <dgm:pt modelId="{D50BB56F-DC78-43BC-A7C6-DD4641CA411A}" type="pres">
      <dgm:prSet presAssocID="{74F04DBC-A0F3-4DE0-8B1E-EBA05CC452FA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1FB45084-9368-4016-8547-EE233B202CB4}" type="pres">
      <dgm:prSet presAssocID="{74F04DBC-A0F3-4DE0-8B1E-EBA05CC452FA}" presName="spaceRect" presStyleCnt="0"/>
      <dgm:spPr/>
    </dgm:pt>
    <dgm:pt modelId="{31C1D2AD-9D76-4E08-8D46-89A109E075FD}" type="pres">
      <dgm:prSet presAssocID="{74F04DBC-A0F3-4DE0-8B1E-EBA05CC452FA}" presName="parTx" presStyleLbl="revTx" presStyleIdx="0" presStyleCnt="7">
        <dgm:presLayoutVars>
          <dgm:chMax val="0"/>
          <dgm:chPref val="0"/>
        </dgm:presLayoutVars>
      </dgm:prSet>
      <dgm:spPr/>
    </dgm:pt>
    <dgm:pt modelId="{98CF4F3F-CF4F-4EAF-8C4B-E7B349BA05FE}" type="pres">
      <dgm:prSet presAssocID="{A7EBE74C-B7A1-49F4-8293-D55359906558}" presName="sibTrans" presStyleCnt="0"/>
      <dgm:spPr/>
    </dgm:pt>
    <dgm:pt modelId="{BBA60C58-6989-407C-8E5F-5EDDBD6566A9}" type="pres">
      <dgm:prSet presAssocID="{3F05BCCC-F24A-486C-A915-2C5473B813AD}" presName="compNode" presStyleCnt="0"/>
      <dgm:spPr/>
    </dgm:pt>
    <dgm:pt modelId="{168E030B-C587-49C8-A278-62208EAEF841}" type="pres">
      <dgm:prSet presAssocID="{3F05BCCC-F24A-486C-A915-2C5473B813AD}" presName="bgRect" presStyleLbl="bgShp" presStyleIdx="1" presStyleCnt="7"/>
      <dgm:spPr/>
    </dgm:pt>
    <dgm:pt modelId="{DB0FB67C-EB36-43C6-959E-6ED9DDC50F80}" type="pres">
      <dgm:prSet presAssocID="{3F05BCCC-F24A-486C-A915-2C5473B813A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CFA4455E-4F7A-424C-9E11-007EC8B416E0}" type="pres">
      <dgm:prSet presAssocID="{3F05BCCC-F24A-486C-A915-2C5473B813AD}" presName="spaceRect" presStyleCnt="0"/>
      <dgm:spPr/>
    </dgm:pt>
    <dgm:pt modelId="{44038365-A3A1-4C22-8240-45E7E6668803}" type="pres">
      <dgm:prSet presAssocID="{3F05BCCC-F24A-486C-A915-2C5473B813AD}" presName="parTx" presStyleLbl="revTx" presStyleIdx="1" presStyleCnt="7">
        <dgm:presLayoutVars>
          <dgm:chMax val="0"/>
          <dgm:chPref val="0"/>
        </dgm:presLayoutVars>
      </dgm:prSet>
      <dgm:spPr/>
    </dgm:pt>
    <dgm:pt modelId="{560427F6-0C53-4CEC-BFED-838F0ED421C1}" type="pres">
      <dgm:prSet presAssocID="{06C2F8F2-2D94-4507-BD29-45316284FAB9}" presName="sibTrans" presStyleCnt="0"/>
      <dgm:spPr/>
    </dgm:pt>
    <dgm:pt modelId="{273E005C-0913-4824-8590-507C3794F89F}" type="pres">
      <dgm:prSet presAssocID="{D0FD80B5-17ED-4390-9AE9-9759886FBE60}" presName="compNode" presStyleCnt="0"/>
      <dgm:spPr/>
    </dgm:pt>
    <dgm:pt modelId="{9564C82E-13CF-47A0-B53E-8EC7D236E1FF}" type="pres">
      <dgm:prSet presAssocID="{D0FD80B5-17ED-4390-9AE9-9759886FBE60}" presName="bgRect" presStyleLbl="bgShp" presStyleIdx="2" presStyleCnt="7"/>
      <dgm:spPr/>
    </dgm:pt>
    <dgm:pt modelId="{4D928C72-6E38-4FFA-BB50-4C34C688AB02}" type="pres">
      <dgm:prSet presAssocID="{D0FD80B5-17ED-4390-9AE9-9759886FBE60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FCF39B8-2ED3-4A5E-B723-FC8BA21E1274}" type="pres">
      <dgm:prSet presAssocID="{D0FD80B5-17ED-4390-9AE9-9759886FBE60}" presName="spaceRect" presStyleCnt="0"/>
      <dgm:spPr/>
    </dgm:pt>
    <dgm:pt modelId="{1EA3390C-A47D-471B-BE16-E6DBC6899105}" type="pres">
      <dgm:prSet presAssocID="{D0FD80B5-17ED-4390-9AE9-9759886FBE60}" presName="parTx" presStyleLbl="revTx" presStyleIdx="2" presStyleCnt="7">
        <dgm:presLayoutVars>
          <dgm:chMax val="0"/>
          <dgm:chPref val="0"/>
        </dgm:presLayoutVars>
      </dgm:prSet>
      <dgm:spPr/>
    </dgm:pt>
    <dgm:pt modelId="{145728B3-2B7C-4EA6-8297-22BCD9154EAB}" type="pres">
      <dgm:prSet presAssocID="{21C61746-90DE-4593-A562-1A6AC2AD2605}" presName="sibTrans" presStyleCnt="0"/>
      <dgm:spPr/>
    </dgm:pt>
    <dgm:pt modelId="{46003A32-E303-4649-9E4F-40D6FAB669B3}" type="pres">
      <dgm:prSet presAssocID="{5AA7EC85-9F90-4C8A-85F1-C9582906838E}" presName="compNode" presStyleCnt="0"/>
      <dgm:spPr/>
    </dgm:pt>
    <dgm:pt modelId="{B9CEEC0F-96EF-4062-B96A-C54FA7EA06C8}" type="pres">
      <dgm:prSet presAssocID="{5AA7EC85-9F90-4C8A-85F1-C9582906838E}" presName="bgRect" presStyleLbl="bgShp" presStyleIdx="3" presStyleCnt="7"/>
      <dgm:spPr/>
    </dgm:pt>
    <dgm:pt modelId="{D3933196-24B2-4D14-9342-24A976AC974C}" type="pres">
      <dgm:prSet presAssocID="{5AA7EC85-9F90-4C8A-85F1-C9582906838E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DFE4E0AB-9BBD-413C-8530-11152C9BB7C3}" type="pres">
      <dgm:prSet presAssocID="{5AA7EC85-9F90-4C8A-85F1-C9582906838E}" presName="spaceRect" presStyleCnt="0"/>
      <dgm:spPr/>
    </dgm:pt>
    <dgm:pt modelId="{0212BDFF-C8EC-4232-BDA8-CB23B95FE1C7}" type="pres">
      <dgm:prSet presAssocID="{5AA7EC85-9F90-4C8A-85F1-C9582906838E}" presName="parTx" presStyleLbl="revTx" presStyleIdx="3" presStyleCnt="7">
        <dgm:presLayoutVars>
          <dgm:chMax val="0"/>
          <dgm:chPref val="0"/>
        </dgm:presLayoutVars>
      </dgm:prSet>
      <dgm:spPr/>
    </dgm:pt>
    <dgm:pt modelId="{525588F7-EBC7-4639-A672-330521BEB9D5}" type="pres">
      <dgm:prSet presAssocID="{8294B5CE-D320-4DA1-97FA-E7058766D6BF}" presName="sibTrans" presStyleCnt="0"/>
      <dgm:spPr/>
    </dgm:pt>
    <dgm:pt modelId="{37281A56-BA67-4FFD-B46B-0A77480F8630}" type="pres">
      <dgm:prSet presAssocID="{1999B5E3-A583-4856-B551-E050465F96D8}" presName="compNode" presStyleCnt="0"/>
      <dgm:spPr/>
    </dgm:pt>
    <dgm:pt modelId="{1725BD9F-C051-4159-9337-C19ADA465138}" type="pres">
      <dgm:prSet presAssocID="{1999B5E3-A583-4856-B551-E050465F96D8}" presName="bgRect" presStyleLbl="bgShp" presStyleIdx="4" presStyleCnt="7"/>
      <dgm:spPr/>
    </dgm:pt>
    <dgm:pt modelId="{CDD13156-3BB2-444B-9C71-F461CC7AB306}" type="pres">
      <dgm:prSet presAssocID="{1999B5E3-A583-4856-B551-E050465F96D8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CF12D2B2-7469-4DD1-9FC0-0F463A28C7DB}" type="pres">
      <dgm:prSet presAssocID="{1999B5E3-A583-4856-B551-E050465F96D8}" presName="spaceRect" presStyleCnt="0"/>
      <dgm:spPr/>
    </dgm:pt>
    <dgm:pt modelId="{771169FF-3EA9-4097-9A0C-F57F60933FBA}" type="pres">
      <dgm:prSet presAssocID="{1999B5E3-A583-4856-B551-E050465F96D8}" presName="parTx" presStyleLbl="revTx" presStyleIdx="4" presStyleCnt="7">
        <dgm:presLayoutVars>
          <dgm:chMax val="0"/>
          <dgm:chPref val="0"/>
        </dgm:presLayoutVars>
      </dgm:prSet>
      <dgm:spPr/>
    </dgm:pt>
    <dgm:pt modelId="{37EF70AC-3F0C-44F3-A560-75EA5A270E6A}" type="pres">
      <dgm:prSet presAssocID="{A82FAB0C-3443-4298-B4CB-A3A1358E89E6}" presName="sibTrans" presStyleCnt="0"/>
      <dgm:spPr/>
    </dgm:pt>
    <dgm:pt modelId="{BD0D6F83-E38A-4387-87FB-623F6432E17B}" type="pres">
      <dgm:prSet presAssocID="{AB45541F-1F25-41A7-BA3C-33BACF19029F}" presName="compNode" presStyleCnt="0"/>
      <dgm:spPr/>
    </dgm:pt>
    <dgm:pt modelId="{E1438D70-834F-494F-B1AF-B6A9F2792EA5}" type="pres">
      <dgm:prSet presAssocID="{AB45541F-1F25-41A7-BA3C-33BACF19029F}" presName="bgRect" presStyleLbl="bgShp" presStyleIdx="5" presStyleCnt="7"/>
      <dgm:spPr/>
    </dgm:pt>
    <dgm:pt modelId="{FA927DA1-9104-4A8B-875A-A2248C0D423F}" type="pres">
      <dgm:prSet presAssocID="{AB45541F-1F25-41A7-BA3C-33BACF19029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AE9FC2BE-5529-4471-B471-774AE4BC1C5A}" type="pres">
      <dgm:prSet presAssocID="{AB45541F-1F25-41A7-BA3C-33BACF19029F}" presName="spaceRect" presStyleCnt="0"/>
      <dgm:spPr/>
    </dgm:pt>
    <dgm:pt modelId="{B87E6720-DB3B-4EDA-81BF-3604D2F854AA}" type="pres">
      <dgm:prSet presAssocID="{AB45541F-1F25-41A7-BA3C-33BACF19029F}" presName="parTx" presStyleLbl="revTx" presStyleIdx="5" presStyleCnt="7">
        <dgm:presLayoutVars>
          <dgm:chMax val="0"/>
          <dgm:chPref val="0"/>
        </dgm:presLayoutVars>
      </dgm:prSet>
      <dgm:spPr/>
    </dgm:pt>
    <dgm:pt modelId="{10A05FDC-7A37-4C2C-9786-4CF408989702}" type="pres">
      <dgm:prSet presAssocID="{4FF13E13-216D-4416-9167-BEF91F9DAF7D}" presName="sibTrans" presStyleCnt="0"/>
      <dgm:spPr/>
    </dgm:pt>
    <dgm:pt modelId="{A10F2CF9-A424-4C13-BB86-93FFD4063EEF}" type="pres">
      <dgm:prSet presAssocID="{200CF62E-C4F9-48C7-BC14-5C39F447BACD}" presName="compNode" presStyleCnt="0"/>
      <dgm:spPr/>
    </dgm:pt>
    <dgm:pt modelId="{366A920D-A21F-4CAC-9A97-D0889DE71912}" type="pres">
      <dgm:prSet presAssocID="{200CF62E-C4F9-48C7-BC14-5C39F447BACD}" presName="bgRect" presStyleLbl="bgShp" presStyleIdx="6" presStyleCnt="7"/>
      <dgm:spPr/>
    </dgm:pt>
    <dgm:pt modelId="{9EFF27FA-45DF-40B8-A032-A464D0CD0C44}" type="pres">
      <dgm:prSet presAssocID="{200CF62E-C4F9-48C7-BC14-5C39F447BACD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31B56D34-49C7-480F-B02C-A5F873237616}" type="pres">
      <dgm:prSet presAssocID="{200CF62E-C4F9-48C7-BC14-5C39F447BACD}" presName="spaceRect" presStyleCnt="0"/>
      <dgm:spPr/>
    </dgm:pt>
    <dgm:pt modelId="{FD2551DC-2C05-4663-8E5F-3106AB5CC58A}" type="pres">
      <dgm:prSet presAssocID="{200CF62E-C4F9-48C7-BC14-5C39F447BACD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AE679200-DD08-40A5-938C-D0B6BBFA9F1D}" srcId="{771B5B84-DD09-4186-95F1-786AC6AD35B1}" destId="{5AA7EC85-9F90-4C8A-85F1-C9582906838E}" srcOrd="3" destOrd="0" parTransId="{43918BFD-4D42-46FC-83A9-A7D26F5AE459}" sibTransId="{8294B5CE-D320-4DA1-97FA-E7058766D6BF}"/>
    <dgm:cxn modelId="{A6CCD704-514E-4188-AC13-EC1AF578F0BC}" srcId="{771B5B84-DD09-4186-95F1-786AC6AD35B1}" destId="{1999B5E3-A583-4856-B551-E050465F96D8}" srcOrd="4" destOrd="0" parTransId="{817FEA4F-B7AE-436B-923C-5D5C84CC1330}" sibTransId="{A82FAB0C-3443-4298-B4CB-A3A1358E89E6}"/>
    <dgm:cxn modelId="{6DD0051E-87BB-43D7-89CB-35F94EF8A79A}" srcId="{771B5B84-DD09-4186-95F1-786AC6AD35B1}" destId="{3F05BCCC-F24A-486C-A915-2C5473B813AD}" srcOrd="1" destOrd="0" parTransId="{E5E4FCE3-11D2-40B8-8DED-422E441023C6}" sibTransId="{06C2F8F2-2D94-4507-BD29-45316284FAB9}"/>
    <dgm:cxn modelId="{305B2324-D2FD-4A62-9B44-2D9254258AF8}" srcId="{771B5B84-DD09-4186-95F1-786AC6AD35B1}" destId="{AB45541F-1F25-41A7-BA3C-33BACF19029F}" srcOrd="5" destOrd="0" parTransId="{7F159AAC-F23D-4D5B-AF5A-236D04CA61B9}" sibTransId="{4FF13E13-216D-4416-9167-BEF91F9DAF7D}"/>
    <dgm:cxn modelId="{78430C29-9DDF-436C-A622-47BC7C382B9D}" type="presOf" srcId="{D0FD80B5-17ED-4390-9AE9-9759886FBE60}" destId="{1EA3390C-A47D-471B-BE16-E6DBC6899105}" srcOrd="0" destOrd="0" presId="urn:microsoft.com/office/officeart/2018/2/layout/IconVerticalSolidList"/>
    <dgm:cxn modelId="{40EEE23B-CB4E-4B75-ACB5-E48919474E4F}" type="presOf" srcId="{5AA7EC85-9F90-4C8A-85F1-C9582906838E}" destId="{0212BDFF-C8EC-4232-BDA8-CB23B95FE1C7}" srcOrd="0" destOrd="0" presId="urn:microsoft.com/office/officeart/2018/2/layout/IconVerticalSolidList"/>
    <dgm:cxn modelId="{33B82B59-EB03-4504-ACEA-43962252874D}" type="presOf" srcId="{AB45541F-1F25-41A7-BA3C-33BACF19029F}" destId="{B87E6720-DB3B-4EDA-81BF-3604D2F854AA}" srcOrd="0" destOrd="0" presId="urn:microsoft.com/office/officeart/2018/2/layout/IconVerticalSolidList"/>
    <dgm:cxn modelId="{E689608D-9AFF-451A-8E6C-B83C43D322F5}" srcId="{771B5B84-DD09-4186-95F1-786AC6AD35B1}" destId="{D0FD80B5-17ED-4390-9AE9-9759886FBE60}" srcOrd="2" destOrd="0" parTransId="{45E6D3D2-D0D6-4FEF-B089-3C457F5BD848}" sibTransId="{21C61746-90DE-4593-A562-1A6AC2AD2605}"/>
    <dgm:cxn modelId="{80F6F09D-76BA-4193-8E05-6DE82AC82F5E}" srcId="{771B5B84-DD09-4186-95F1-786AC6AD35B1}" destId="{200CF62E-C4F9-48C7-BC14-5C39F447BACD}" srcOrd="6" destOrd="0" parTransId="{681F280D-5F78-4A9A-A5E3-69F8A9BB53CE}" sibTransId="{9E76B2E2-CDB5-47DC-95D8-27923DA11A41}"/>
    <dgm:cxn modelId="{0543B2B6-EAE2-4279-BAF0-1FE4A3A2EB34}" type="presOf" srcId="{74F04DBC-A0F3-4DE0-8B1E-EBA05CC452FA}" destId="{31C1D2AD-9D76-4E08-8D46-89A109E075FD}" srcOrd="0" destOrd="0" presId="urn:microsoft.com/office/officeart/2018/2/layout/IconVerticalSolidList"/>
    <dgm:cxn modelId="{2538EEBB-9BE3-4FE5-BA7A-4523506F440A}" type="presOf" srcId="{3F05BCCC-F24A-486C-A915-2C5473B813AD}" destId="{44038365-A3A1-4C22-8240-45E7E6668803}" srcOrd="0" destOrd="0" presId="urn:microsoft.com/office/officeart/2018/2/layout/IconVerticalSolidList"/>
    <dgm:cxn modelId="{818D44BD-260E-4F87-AF6A-EFF579324AFB}" type="presOf" srcId="{1999B5E3-A583-4856-B551-E050465F96D8}" destId="{771169FF-3EA9-4097-9A0C-F57F60933FBA}" srcOrd="0" destOrd="0" presId="urn:microsoft.com/office/officeart/2018/2/layout/IconVerticalSolidList"/>
    <dgm:cxn modelId="{61ECFAC4-75A9-40B1-9AEC-4F828E05BD61}" srcId="{771B5B84-DD09-4186-95F1-786AC6AD35B1}" destId="{74F04DBC-A0F3-4DE0-8B1E-EBA05CC452FA}" srcOrd="0" destOrd="0" parTransId="{7960A4C3-A5DB-4B2B-B46D-DBB53188D67A}" sibTransId="{A7EBE74C-B7A1-49F4-8293-D55359906558}"/>
    <dgm:cxn modelId="{B3FC9ECA-1043-4B67-938B-884A8716DF3D}" type="presOf" srcId="{771B5B84-DD09-4186-95F1-786AC6AD35B1}" destId="{9DBC3E36-4F76-4E45-90D5-F534BD5D17A6}" srcOrd="0" destOrd="0" presId="urn:microsoft.com/office/officeart/2018/2/layout/IconVerticalSolidList"/>
    <dgm:cxn modelId="{582EE7EA-C6CC-46FB-BB92-29C8BB1DB32D}" type="presOf" srcId="{200CF62E-C4F9-48C7-BC14-5C39F447BACD}" destId="{FD2551DC-2C05-4663-8E5F-3106AB5CC58A}" srcOrd="0" destOrd="0" presId="urn:microsoft.com/office/officeart/2018/2/layout/IconVerticalSolidList"/>
    <dgm:cxn modelId="{81E8E41A-8A00-49EC-83F5-6F0C367EDED3}" type="presParOf" srcId="{9DBC3E36-4F76-4E45-90D5-F534BD5D17A6}" destId="{9A309851-C24C-4523-B164-91706DF564D3}" srcOrd="0" destOrd="0" presId="urn:microsoft.com/office/officeart/2018/2/layout/IconVerticalSolidList"/>
    <dgm:cxn modelId="{53B63115-BFBC-4F31-859D-677E6C4DDCEC}" type="presParOf" srcId="{9A309851-C24C-4523-B164-91706DF564D3}" destId="{DA69FC5A-7D71-4D0C-A9EF-191215426386}" srcOrd="0" destOrd="0" presId="urn:microsoft.com/office/officeart/2018/2/layout/IconVerticalSolidList"/>
    <dgm:cxn modelId="{164BAB9E-B339-4DEF-ACD8-1B67422C591E}" type="presParOf" srcId="{9A309851-C24C-4523-B164-91706DF564D3}" destId="{D50BB56F-DC78-43BC-A7C6-DD4641CA411A}" srcOrd="1" destOrd="0" presId="urn:microsoft.com/office/officeart/2018/2/layout/IconVerticalSolidList"/>
    <dgm:cxn modelId="{0822D882-9ECD-4B68-AA19-256E9AAAFBD1}" type="presParOf" srcId="{9A309851-C24C-4523-B164-91706DF564D3}" destId="{1FB45084-9368-4016-8547-EE233B202CB4}" srcOrd="2" destOrd="0" presId="urn:microsoft.com/office/officeart/2018/2/layout/IconVerticalSolidList"/>
    <dgm:cxn modelId="{9F5DC116-9FC6-45FB-BFF7-A3507BA7ED95}" type="presParOf" srcId="{9A309851-C24C-4523-B164-91706DF564D3}" destId="{31C1D2AD-9D76-4E08-8D46-89A109E075FD}" srcOrd="3" destOrd="0" presId="urn:microsoft.com/office/officeart/2018/2/layout/IconVerticalSolidList"/>
    <dgm:cxn modelId="{0BA6CB95-4C55-4E60-94FB-B5B218125FAE}" type="presParOf" srcId="{9DBC3E36-4F76-4E45-90D5-F534BD5D17A6}" destId="{98CF4F3F-CF4F-4EAF-8C4B-E7B349BA05FE}" srcOrd="1" destOrd="0" presId="urn:microsoft.com/office/officeart/2018/2/layout/IconVerticalSolidList"/>
    <dgm:cxn modelId="{64062AC9-7D46-4FE4-AF2B-FBE3F8A8969D}" type="presParOf" srcId="{9DBC3E36-4F76-4E45-90D5-F534BD5D17A6}" destId="{BBA60C58-6989-407C-8E5F-5EDDBD6566A9}" srcOrd="2" destOrd="0" presId="urn:microsoft.com/office/officeart/2018/2/layout/IconVerticalSolidList"/>
    <dgm:cxn modelId="{6DE90295-0841-488F-98F2-DB9C7D52C1E9}" type="presParOf" srcId="{BBA60C58-6989-407C-8E5F-5EDDBD6566A9}" destId="{168E030B-C587-49C8-A278-62208EAEF841}" srcOrd="0" destOrd="0" presId="urn:microsoft.com/office/officeart/2018/2/layout/IconVerticalSolidList"/>
    <dgm:cxn modelId="{2DCEEADF-3B7B-4E7E-B21D-5E0ADABC8F02}" type="presParOf" srcId="{BBA60C58-6989-407C-8E5F-5EDDBD6566A9}" destId="{DB0FB67C-EB36-43C6-959E-6ED9DDC50F80}" srcOrd="1" destOrd="0" presId="urn:microsoft.com/office/officeart/2018/2/layout/IconVerticalSolidList"/>
    <dgm:cxn modelId="{65B5EC27-B017-4886-8973-9D1093C3709D}" type="presParOf" srcId="{BBA60C58-6989-407C-8E5F-5EDDBD6566A9}" destId="{CFA4455E-4F7A-424C-9E11-007EC8B416E0}" srcOrd="2" destOrd="0" presId="urn:microsoft.com/office/officeart/2018/2/layout/IconVerticalSolidList"/>
    <dgm:cxn modelId="{FAD4D5B9-7B1D-4962-B2A5-29648373AA80}" type="presParOf" srcId="{BBA60C58-6989-407C-8E5F-5EDDBD6566A9}" destId="{44038365-A3A1-4C22-8240-45E7E6668803}" srcOrd="3" destOrd="0" presId="urn:microsoft.com/office/officeart/2018/2/layout/IconVerticalSolidList"/>
    <dgm:cxn modelId="{9F464971-E931-45C5-88C2-456A5CDBF580}" type="presParOf" srcId="{9DBC3E36-4F76-4E45-90D5-F534BD5D17A6}" destId="{560427F6-0C53-4CEC-BFED-838F0ED421C1}" srcOrd="3" destOrd="0" presId="urn:microsoft.com/office/officeart/2018/2/layout/IconVerticalSolidList"/>
    <dgm:cxn modelId="{4F6B734E-B1CD-467A-90F5-300A960A50EB}" type="presParOf" srcId="{9DBC3E36-4F76-4E45-90D5-F534BD5D17A6}" destId="{273E005C-0913-4824-8590-507C3794F89F}" srcOrd="4" destOrd="0" presId="urn:microsoft.com/office/officeart/2018/2/layout/IconVerticalSolidList"/>
    <dgm:cxn modelId="{86B05115-C87A-49DA-BCF9-D887BDBF553F}" type="presParOf" srcId="{273E005C-0913-4824-8590-507C3794F89F}" destId="{9564C82E-13CF-47A0-B53E-8EC7D236E1FF}" srcOrd="0" destOrd="0" presId="urn:microsoft.com/office/officeart/2018/2/layout/IconVerticalSolidList"/>
    <dgm:cxn modelId="{15DBB694-1EBE-4BB2-AA16-1F558FBC9DC6}" type="presParOf" srcId="{273E005C-0913-4824-8590-507C3794F89F}" destId="{4D928C72-6E38-4FFA-BB50-4C34C688AB02}" srcOrd="1" destOrd="0" presId="urn:microsoft.com/office/officeart/2018/2/layout/IconVerticalSolidList"/>
    <dgm:cxn modelId="{7B92D7C0-C6C6-4422-A5A8-C59460CE0707}" type="presParOf" srcId="{273E005C-0913-4824-8590-507C3794F89F}" destId="{FFCF39B8-2ED3-4A5E-B723-FC8BA21E1274}" srcOrd="2" destOrd="0" presId="urn:microsoft.com/office/officeart/2018/2/layout/IconVerticalSolidList"/>
    <dgm:cxn modelId="{FC533FBA-EBC7-4A8D-AFC6-677FAF73C2C9}" type="presParOf" srcId="{273E005C-0913-4824-8590-507C3794F89F}" destId="{1EA3390C-A47D-471B-BE16-E6DBC6899105}" srcOrd="3" destOrd="0" presId="urn:microsoft.com/office/officeart/2018/2/layout/IconVerticalSolidList"/>
    <dgm:cxn modelId="{5153E7F3-08CE-4C3A-9B97-2428F79D4C99}" type="presParOf" srcId="{9DBC3E36-4F76-4E45-90D5-F534BD5D17A6}" destId="{145728B3-2B7C-4EA6-8297-22BCD9154EAB}" srcOrd="5" destOrd="0" presId="urn:microsoft.com/office/officeart/2018/2/layout/IconVerticalSolidList"/>
    <dgm:cxn modelId="{CAAC3A7B-46EF-4787-A81F-09BF8FEE9013}" type="presParOf" srcId="{9DBC3E36-4F76-4E45-90D5-F534BD5D17A6}" destId="{46003A32-E303-4649-9E4F-40D6FAB669B3}" srcOrd="6" destOrd="0" presId="urn:microsoft.com/office/officeart/2018/2/layout/IconVerticalSolidList"/>
    <dgm:cxn modelId="{48F01D62-0C72-4899-BB73-A2ADFB4C9238}" type="presParOf" srcId="{46003A32-E303-4649-9E4F-40D6FAB669B3}" destId="{B9CEEC0F-96EF-4062-B96A-C54FA7EA06C8}" srcOrd="0" destOrd="0" presId="urn:microsoft.com/office/officeart/2018/2/layout/IconVerticalSolidList"/>
    <dgm:cxn modelId="{C20A3C8D-DFEC-4315-9F1B-C1514DC49EA1}" type="presParOf" srcId="{46003A32-E303-4649-9E4F-40D6FAB669B3}" destId="{D3933196-24B2-4D14-9342-24A976AC974C}" srcOrd="1" destOrd="0" presId="urn:microsoft.com/office/officeart/2018/2/layout/IconVerticalSolidList"/>
    <dgm:cxn modelId="{C4F4AC9F-CB18-42CB-95A4-DA7CC87A8021}" type="presParOf" srcId="{46003A32-E303-4649-9E4F-40D6FAB669B3}" destId="{DFE4E0AB-9BBD-413C-8530-11152C9BB7C3}" srcOrd="2" destOrd="0" presId="urn:microsoft.com/office/officeart/2018/2/layout/IconVerticalSolidList"/>
    <dgm:cxn modelId="{B141B3A7-5DD4-4683-906B-9232C3A8D470}" type="presParOf" srcId="{46003A32-E303-4649-9E4F-40D6FAB669B3}" destId="{0212BDFF-C8EC-4232-BDA8-CB23B95FE1C7}" srcOrd="3" destOrd="0" presId="urn:microsoft.com/office/officeart/2018/2/layout/IconVerticalSolidList"/>
    <dgm:cxn modelId="{6BE22093-8AA8-4B86-BEF3-0EF6B8A0348D}" type="presParOf" srcId="{9DBC3E36-4F76-4E45-90D5-F534BD5D17A6}" destId="{525588F7-EBC7-4639-A672-330521BEB9D5}" srcOrd="7" destOrd="0" presId="urn:microsoft.com/office/officeart/2018/2/layout/IconVerticalSolidList"/>
    <dgm:cxn modelId="{6ED144DD-FF7B-4A52-A0E3-D93C783226E3}" type="presParOf" srcId="{9DBC3E36-4F76-4E45-90D5-F534BD5D17A6}" destId="{37281A56-BA67-4FFD-B46B-0A77480F8630}" srcOrd="8" destOrd="0" presId="urn:microsoft.com/office/officeart/2018/2/layout/IconVerticalSolidList"/>
    <dgm:cxn modelId="{E4AF9835-6FF6-4B4D-9284-58CD70C4F25D}" type="presParOf" srcId="{37281A56-BA67-4FFD-B46B-0A77480F8630}" destId="{1725BD9F-C051-4159-9337-C19ADA465138}" srcOrd="0" destOrd="0" presId="urn:microsoft.com/office/officeart/2018/2/layout/IconVerticalSolidList"/>
    <dgm:cxn modelId="{A490F0BA-DF6A-40DA-A8D5-25FD7AFBC890}" type="presParOf" srcId="{37281A56-BA67-4FFD-B46B-0A77480F8630}" destId="{CDD13156-3BB2-444B-9C71-F461CC7AB306}" srcOrd="1" destOrd="0" presId="urn:microsoft.com/office/officeart/2018/2/layout/IconVerticalSolidList"/>
    <dgm:cxn modelId="{66C29E89-9484-4FCB-8E2A-01BB840AF26B}" type="presParOf" srcId="{37281A56-BA67-4FFD-B46B-0A77480F8630}" destId="{CF12D2B2-7469-4DD1-9FC0-0F463A28C7DB}" srcOrd="2" destOrd="0" presId="urn:microsoft.com/office/officeart/2018/2/layout/IconVerticalSolidList"/>
    <dgm:cxn modelId="{5F0FD8DA-332A-47B4-9391-19D0AB091DD0}" type="presParOf" srcId="{37281A56-BA67-4FFD-B46B-0A77480F8630}" destId="{771169FF-3EA9-4097-9A0C-F57F60933FBA}" srcOrd="3" destOrd="0" presId="urn:microsoft.com/office/officeart/2018/2/layout/IconVerticalSolidList"/>
    <dgm:cxn modelId="{B61E0B6E-A730-4DE9-88C0-21701B2F6285}" type="presParOf" srcId="{9DBC3E36-4F76-4E45-90D5-F534BD5D17A6}" destId="{37EF70AC-3F0C-44F3-A560-75EA5A270E6A}" srcOrd="9" destOrd="0" presId="urn:microsoft.com/office/officeart/2018/2/layout/IconVerticalSolidList"/>
    <dgm:cxn modelId="{C4A9D84E-198E-4482-8C13-EC24179C8A90}" type="presParOf" srcId="{9DBC3E36-4F76-4E45-90D5-F534BD5D17A6}" destId="{BD0D6F83-E38A-4387-87FB-623F6432E17B}" srcOrd="10" destOrd="0" presId="urn:microsoft.com/office/officeart/2018/2/layout/IconVerticalSolidList"/>
    <dgm:cxn modelId="{91D1036E-B1EB-42D8-A7A7-BF11A752B0E0}" type="presParOf" srcId="{BD0D6F83-E38A-4387-87FB-623F6432E17B}" destId="{E1438D70-834F-494F-B1AF-B6A9F2792EA5}" srcOrd="0" destOrd="0" presId="urn:microsoft.com/office/officeart/2018/2/layout/IconVerticalSolidList"/>
    <dgm:cxn modelId="{D5BCA33A-D0A2-43D4-8291-2CCDCE081D84}" type="presParOf" srcId="{BD0D6F83-E38A-4387-87FB-623F6432E17B}" destId="{FA927DA1-9104-4A8B-875A-A2248C0D423F}" srcOrd="1" destOrd="0" presId="urn:microsoft.com/office/officeart/2018/2/layout/IconVerticalSolidList"/>
    <dgm:cxn modelId="{589C0D2B-FC8D-45A0-BF03-501EC3135EAD}" type="presParOf" srcId="{BD0D6F83-E38A-4387-87FB-623F6432E17B}" destId="{AE9FC2BE-5529-4471-B471-774AE4BC1C5A}" srcOrd="2" destOrd="0" presId="urn:microsoft.com/office/officeart/2018/2/layout/IconVerticalSolidList"/>
    <dgm:cxn modelId="{86BB54C9-77E0-4306-9482-753EF3FA8816}" type="presParOf" srcId="{BD0D6F83-E38A-4387-87FB-623F6432E17B}" destId="{B87E6720-DB3B-4EDA-81BF-3604D2F854AA}" srcOrd="3" destOrd="0" presId="urn:microsoft.com/office/officeart/2018/2/layout/IconVerticalSolidList"/>
    <dgm:cxn modelId="{C182FCAF-D15B-489C-8444-7DF1F50D10EC}" type="presParOf" srcId="{9DBC3E36-4F76-4E45-90D5-F534BD5D17A6}" destId="{10A05FDC-7A37-4C2C-9786-4CF408989702}" srcOrd="11" destOrd="0" presId="urn:microsoft.com/office/officeart/2018/2/layout/IconVerticalSolidList"/>
    <dgm:cxn modelId="{AE92EF21-E404-4586-A5AF-AF4E2EB72CD2}" type="presParOf" srcId="{9DBC3E36-4F76-4E45-90D5-F534BD5D17A6}" destId="{A10F2CF9-A424-4C13-BB86-93FFD4063EEF}" srcOrd="12" destOrd="0" presId="urn:microsoft.com/office/officeart/2018/2/layout/IconVerticalSolidList"/>
    <dgm:cxn modelId="{496FEDC8-F35C-4DE3-A874-2D036F647C64}" type="presParOf" srcId="{A10F2CF9-A424-4C13-BB86-93FFD4063EEF}" destId="{366A920D-A21F-4CAC-9A97-D0889DE71912}" srcOrd="0" destOrd="0" presId="urn:microsoft.com/office/officeart/2018/2/layout/IconVerticalSolidList"/>
    <dgm:cxn modelId="{0A2E0F43-A6B9-4C1E-BDC1-DCB56A187364}" type="presParOf" srcId="{A10F2CF9-A424-4C13-BB86-93FFD4063EEF}" destId="{9EFF27FA-45DF-40B8-A032-A464D0CD0C44}" srcOrd="1" destOrd="0" presId="urn:microsoft.com/office/officeart/2018/2/layout/IconVerticalSolidList"/>
    <dgm:cxn modelId="{F6E867C3-27DD-4031-85C0-59485693D958}" type="presParOf" srcId="{A10F2CF9-A424-4C13-BB86-93FFD4063EEF}" destId="{31B56D34-49C7-480F-B02C-A5F873237616}" srcOrd="2" destOrd="0" presId="urn:microsoft.com/office/officeart/2018/2/layout/IconVerticalSolidList"/>
    <dgm:cxn modelId="{2C873EC0-4A1E-49F4-B4E5-C9AAF520F457}" type="presParOf" srcId="{A10F2CF9-A424-4C13-BB86-93FFD4063EEF}" destId="{FD2551DC-2C05-4663-8E5F-3106AB5CC58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331E47-357D-A94E-BA74-4BCE7276271C}" type="doc">
      <dgm:prSet loTypeId="urn:microsoft.com/office/officeart/2005/8/layout/radial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DCE7A0F-080C-7647-BE62-C7CC8282704A}">
      <dgm:prSet phldrT="[Text]"/>
      <dgm:spPr/>
      <dgm:t>
        <a:bodyPr/>
        <a:lstStyle/>
        <a:p>
          <a:r>
            <a:rPr lang="en-GB" dirty="0"/>
            <a:t>Communication Hubs</a:t>
          </a:r>
        </a:p>
      </dgm:t>
    </dgm:pt>
    <dgm:pt modelId="{1B68A35A-F7ED-D24A-A607-CE9BBE507573}" type="parTrans" cxnId="{0BD3F7B3-B572-5246-8727-01F05C0C462C}">
      <dgm:prSet/>
      <dgm:spPr/>
      <dgm:t>
        <a:bodyPr/>
        <a:lstStyle/>
        <a:p>
          <a:endParaRPr lang="en-GB"/>
        </a:p>
      </dgm:t>
    </dgm:pt>
    <dgm:pt modelId="{005B6113-CCB7-AB45-AEB2-5DEDECE035EA}" type="sibTrans" cxnId="{0BD3F7B3-B572-5246-8727-01F05C0C462C}">
      <dgm:prSet/>
      <dgm:spPr/>
      <dgm:t>
        <a:bodyPr/>
        <a:lstStyle/>
        <a:p>
          <a:endParaRPr lang="en-GB"/>
        </a:p>
      </dgm:t>
    </dgm:pt>
    <dgm:pt modelId="{70D1001B-BBA0-8A46-A6EB-6116FB741F1B}">
      <dgm:prSet phldrT="[Text]"/>
      <dgm:spPr/>
      <dgm:t>
        <a:bodyPr/>
        <a:lstStyle/>
        <a:p>
          <a:r>
            <a:rPr lang="en-GB" dirty="0"/>
            <a:t>Educational psychology</a:t>
          </a:r>
        </a:p>
      </dgm:t>
    </dgm:pt>
    <dgm:pt modelId="{33E4F797-C139-7742-84F8-9F1C42C92157}" type="parTrans" cxnId="{5BB73280-FC4E-B344-8504-59EDA34A309F}">
      <dgm:prSet/>
      <dgm:spPr/>
      <dgm:t>
        <a:bodyPr/>
        <a:lstStyle/>
        <a:p>
          <a:endParaRPr lang="en-GB" dirty="0"/>
        </a:p>
      </dgm:t>
    </dgm:pt>
    <dgm:pt modelId="{17BA2376-83ED-BE44-B1ED-8DB9CD8BD094}" type="sibTrans" cxnId="{5BB73280-FC4E-B344-8504-59EDA34A309F}">
      <dgm:prSet/>
      <dgm:spPr/>
      <dgm:t>
        <a:bodyPr/>
        <a:lstStyle/>
        <a:p>
          <a:endParaRPr lang="en-GB"/>
        </a:p>
      </dgm:t>
    </dgm:pt>
    <dgm:pt modelId="{86D22FFD-7547-134A-8B26-98CAE266D0B1}">
      <dgm:prSet phldrT="[Text]"/>
      <dgm:spPr/>
      <dgm:t>
        <a:bodyPr/>
        <a:lstStyle/>
        <a:p>
          <a:r>
            <a:rPr lang="en-GB" dirty="0"/>
            <a:t>Speech and language services</a:t>
          </a:r>
        </a:p>
      </dgm:t>
    </dgm:pt>
    <dgm:pt modelId="{87EAFE5B-A4D0-7147-A86D-E90CFD4A6044}" type="parTrans" cxnId="{4788200C-769C-5944-9CC0-092C5FFC8E34}">
      <dgm:prSet/>
      <dgm:spPr/>
      <dgm:t>
        <a:bodyPr/>
        <a:lstStyle/>
        <a:p>
          <a:endParaRPr lang="en-GB" dirty="0"/>
        </a:p>
      </dgm:t>
    </dgm:pt>
    <dgm:pt modelId="{67764212-4B92-C74C-8EC7-E0DD70275714}" type="sibTrans" cxnId="{4788200C-769C-5944-9CC0-092C5FFC8E34}">
      <dgm:prSet/>
      <dgm:spPr/>
      <dgm:t>
        <a:bodyPr/>
        <a:lstStyle/>
        <a:p>
          <a:endParaRPr lang="en-GB"/>
        </a:p>
      </dgm:t>
    </dgm:pt>
    <dgm:pt modelId="{164D1ED8-273E-9143-9CA2-11B124F28154}">
      <dgm:prSet phldrT="[Text]"/>
      <dgm:spPr/>
      <dgm:t>
        <a:bodyPr/>
        <a:lstStyle/>
        <a:p>
          <a:r>
            <a:rPr lang="en-GB" dirty="0"/>
            <a:t>Nursery practitioners in settings</a:t>
          </a:r>
        </a:p>
      </dgm:t>
    </dgm:pt>
    <dgm:pt modelId="{E69FFB01-D809-1043-916D-59ED896B74D1}" type="parTrans" cxnId="{4B91B523-5DCA-DB4B-A152-8BA73A11A06E}">
      <dgm:prSet/>
      <dgm:spPr/>
      <dgm:t>
        <a:bodyPr/>
        <a:lstStyle/>
        <a:p>
          <a:endParaRPr lang="en-GB" dirty="0"/>
        </a:p>
      </dgm:t>
    </dgm:pt>
    <dgm:pt modelId="{FBBCC852-4EB4-C74D-B19C-41E5DEAE2783}" type="sibTrans" cxnId="{4B91B523-5DCA-DB4B-A152-8BA73A11A06E}">
      <dgm:prSet/>
      <dgm:spPr/>
      <dgm:t>
        <a:bodyPr/>
        <a:lstStyle/>
        <a:p>
          <a:endParaRPr lang="en-GB"/>
        </a:p>
      </dgm:t>
    </dgm:pt>
    <dgm:pt modelId="{474EB2ED-5301-2F4C-A4DB-917D41A06F6A}">
      <dgm:prSet phldrT="[Text]"/>
      <dgm:spPr/>
      <dgm:t>
        <a:bodyPr/>
        <a:lstStyle/>
        <a:p>
          <a:r>
            <a:rPr lang="en-GB" dirty="0"/>
            <a:t>School Staff</a:t>
          </a:r>
        </a:p>
      </dgm:t>
    </dgm:pt>
    <dgm:pt modelId="{5D59AD4B-5BA7-E94E-9365-3D20A317C783}" type="parTrans" cxnId="{1A5ED09E-7EF1-F44A-8435-921A1200B916}">
      <dgm:prSet/>
      <dgm:spPr/>
      <dgm:t>
        <a:bodyPr/>
        <a:lstStyle/>
        <a:p>
          <a:endParaRPr lang="en-GB" dirty="0"/>
        </a:p>
      </dgm:t>
    </dgm:pt>
    <dgm:pt modelId="{19CB706A-847B-9940-8F5E-8ED3EBD58E73}" type="sibTrans" cxnId="{1A5ED09E-7EF1-F44A-8435-921A1200B916}">
      <dgm:prSet/>
      <dgm:spPr/>
      <dgm:t>
        <a:bodyPr/>
        <a:lstStyle/>
        <a:p>
          <a:endParaRPr lang="en-GB"/>
        </a:p>
      </dgm:t>
    </dgm:pt>
    <dgm:pt modelId="{149C68B9-995A-6C45-B858-96A68B1B5E49}">
      <dgm:prSet/>
      <dgm:spPr/>
      <dgm:t>
        <a:bodyPr/>
        <a:lstStyle/>
        <a:p>
          <a:r>
            <a:rPr lang="en-GB" dirty="0"/>
            <a:t>Family Learning</a:t>
          </a:r>
        </a:p>
      </dgm:t>
    </dgm:pt>
    <dgm:pt modelId="{041175AB-2D56-CD48-8DFE-D59457BD8334}" type="parTrans" cxnId="{DDA16D05-DFAF-E641-9531-E9FA3AAE2CFE}">
      <dgm:prSet/>
      <dgm:spPr/>
      <dgm:t>
        <a:bodyPr/>
        <a:lstStyle/>
        <a:p>
          <a:endParaRPr lang="en-GB" dirty="0"/>
        </a:p>
      </dgm:t>
    </dgm:pt>
    <dgm:pt modelId="{EFAA58C0-DB75-8843-A9E1-FF39B3FBBF2C}" type="sibTrans" cxnId="{DDA16D05-DFAF-E641-9531-E9FA3AAE2CFE}">
      <dgm:prSet/>
      <dgm:spPr/>
      <dgm:t>
        <a:bodyPr/>
        <a:lstStyle/>
        <a:p>
          <a:endParaRPr lang="en-GB"/>
        </a:p>
      </dgm:t>
    </dgm:pt>
    <dgm:pt modelId="{EB73F823-3F88-164B-A72C-4297F57F2A74}">
      <dgm:prSet/>
      <dgm:spPr/>
      <dgm:t>
        <a:bodyPr/>
        <a:lstStyle/>
        <a:p>
          <a:r>
            <a:rPr lang="en-GB" dirty="0"/>
            <a:t>Library Services</a:t>
          </a:r>
        </a:p>
      </dgm:t>
    </dgm:pt>
    <dgm:pt modelId="{2B7DFCCA-DEB7-E841-BF4A-129FC26251A4}" type="parTrans" cxnId="{81ABE04E-5C95-964F-B53E-FEAFFC777300}">
      <dgm:prSet/>
      <dgm:spPr/>
      <dgm:t>
        <a:bodyPr/>
        <a:lstStyle/>
        <a:p>
          <a:endParaRPr lang="en-GB" dirty="0"/>
        </a:p>
      </dgm:t>
    </dgm:pt>
    <dgm:pt modelId="{5966CE67-B303-3A45-B6CC-73BE1BF57024}" type="sibTrans" cxnId="{81ABE04E-5C95-964F-B53E-FEAFFC777300}">
      <dgm:prSet/>
      <dgm:spPr/>
      <dgm:t>
        <a:bodyPr/>
        <a:lstStyle/>
        <a:p>
          <a:endParaRPr lang="en-GB"/>
        </a:p>
      </dgm:t>
    </dgm:pt>
    <dgm:pt modelId="{2D4497FB-EC38-8E41-B6EF-DA41E3998A1D}">
      <dgm:prSet/>
      <dgm:spPr/>
      <dgm:t>
        <a:bodyPr/>
        <a:lstStyle/>
        <a:p>
          <a:r>
            <a:rPr lang="en-GB" dirty="0"/>
            <a:t>Just One Norfolk Health Service</a:t>
          </a:r>
        </a:p>
      </dgm:t>
    </dgm:pt>
    <dgm:pt modelId="{E9EC3105-1F2A-1A40-9AA6-3FEA44C363DA}" type="parTrans" cxnId="{8163B08E-EB74-854A-8131-5CD61EE3CA3D}">
      <dgm:prSet/>
      <dgm:spPr/>
      <dgm:t>
        <a:bodyPr/>
        <a:lstStyle/>
        <a:p>
          <a:endParaRPr lang="en-GB" dirty="0"/>
        </a:p>
      </dgm:t>
    </dgm:pt>
    <dgm:pt modelId="{A072DE5D-000B-A741-B0D3-F8074F17EA77}" type="sibTrans" cxnId="{8163B08E-EB74-854A-8131-5CD61EE3CA3D}">
      <dgm:prSet/>
      <dgm:spPr/>
      <dgm:t>
        <a:bodyPr/>
        <a:lstStyle/>
        <a:p>
          <a:endParaRPr lang="en-GB"/>
        </a:p>
      </dgm:t>
    </dgm:pt>
    <dgm:pt modelId="{416931E7-4D0F-5549-A850-8DA7BB27FEE9}">
      <dgm:prSet/>
      <dgm:spPr/>
      <dgm:t>
        <a:bodyPr/>
        <a:lstStyle/>
        <a:p>
          <a:r>
            <a:rPr lang="en-GB" dirty="0"/>
            <a:t>Early Years Advisors</a:t>
          </a:r>
        </a:p>
      </dgm:t>
    </dgm:pt>
    <dgm:pt modelId="{199E5841-6398-EE4A-8B1E-6B5C3E7603D6}" type="parTrans" cxnId="{E595EB91-4799-7C43-BC46-8AFFAFC9AB86}">
      <dgm:prSet/>
      <dgm:spPr/>
      <dgm:t>
        <a:bodyPr/>
        <a:lstStyle/>
        <a:p>
          <a:endParaRPr lang="en-GB" dirty="0"/>
        </a:p>
      </dgm:t>
    </dgm:pt>
    <dgm:pt modelId="{F95BA3A3-2F6D-0645-9570-0E1FFE321407}" type="sibTrans" cxnId="{E595EB91-4799-7C43-BC46-8AFFAFC9AB86}">
      <dgm:prSet/>
      <dgm:spPr/>
      <dgm:t>
        <a:bodyPr/>
        <a:lstStyle/>
        <a:p>
          <a:endParaRPr lang="en-GB"/>
        </a:p>
      </dgm:t>
    </dgm:pt>
    <dgm:pt modelId="{05957B6B-C181-5F47-A5A6-2A4939E5F6D7}">
      <dgm:prSet/>
      <dgm:spPr/>
      <dgm:t>
        <a:bodyPr/>
        <a:lstStyle/>
        <a:p>
          <a:r>
            <a:rPr lang="en-GB" dirty="0"/>
            <a:t>Specialist Resource Bases</a:t>
          </a:r>
        </a:p>
      </dgm:t>
    </dgm:pt>
    <dgm:pt modelId="{E4940A09-EAEF-124B-81E5-EF582751C861}" type="parTrans" cxnId="{66BDC6DD-A003-0642-A9C7-0B6B5BFB0161}">
      <dgm:prSet/>
      <dgm:spPr/>
      <dgm:t>
        <a:bodyPr/>
        <a:lstStyle/>
        <a:p>
          <a:endParaRPr lang="en-GB" dirty="0"/>
        </a:p>
      </dgm:t>
    </dgm:pt>
    <dgm:pt modelId="{710EB471-1442-D74E-A9B1-A1E27B5B4F8C}" type="sibTrans" cxnId="{66BDC6DD-A003-0642-A9C7-0B6B5BFB0161}">
      <dgm:prSet/>
      <dgm:spPr/>
      <dgm:t>
        <a:bodyPr/>
        <a:lstStyle/>
        <a:p>
          <a:endParaRPr lang="en-GB"/>
        </a:p>
      </dgm:t>
    </dgm:pt>
    <dgm:pt modelId="{BC895A0E-5FA8-864C-9094-6A33AC4FC411}" type="pres">
      <dgm:prSet presAssocID="{94331E47-357D-A94E-BA74-4BCE7276271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CCA9673-2D35-B642-BBF0-5C11C1A3EBAA}" type="pres">
      <dgm:prSet presAssocID="{2DCE7A0F-080C-7647-BE62-C7CC8282704A}" presName="centerShape" presStyleLbl="node0" presStyleIdx="0" presStyleCnt="1"/>
      <dgm:spPr/>
    </dgm:pt>
    <dgm:pt modelId="{827D2992-DDE3-0546-AC6E-2E116F1F5EB2}" type="pres">
      <dgm:prSet presAssocID="{33E4F797-C139-7742-84F8-9F1C42C92157}" presName="Name9" presStyleLbl="parChTrans1D2" presStyleIdx="0" presStyleCnt="9"/>
      <dgm:spPr/>
    </dgm:pt>
    <dgm:pt modelId="{A8BFB145-A738-F34C-8A79-5657193987D5}" type="pres">
      <dgm:prSet presAssocID="{33E4F797-C139-7742-84F8-9F1C42C92157}" presName="connTx" presStyleLbl="parChTrans1D2" presStyleIdx="0" presStyleCnt="9"/>
      <dgm:spPr/>
    </dgm:pt>
    <dgm:pt modelId="{47CD3576-68C2-B242-B387-E80071A4BA6B}" type="pres">
      <dgm:prSet presAssocID="{70D1001B-BBA0-8A46-A6EB-6116FB741F1B}" presName="node" presStyleLbl="node1" presStyleIdx="0" presStyleCnt="9">
        <dgm:presLayoutVars>
          <dgm:bulletEnabled val="1"/>
        </dgm:presLayoutVars>
      </dgm:prSet>
      <dgm:spPr/>
    </dgm:pt>
    <dgm:pt modelId="{160C2864-5546-1D4B-BE85-A5B84B575198}" type="pres">
      <dgm:prSet presAssocID="{041175AB-2D56-CD48-8DFE-D59457BD8334}" presName="Name9" presStyleLbl="parChTrans1D2" presStyleIdx="1" presStyleCnt="9"/>
      <dgm:spPr/>
    </dgm:pt>
    <dgm:pt modelId="{0CDDFD39-0D66-FB48-84BF-6883D7D7D9C9}" type="pres">
      <dgm:prSet presAssocID="{041175AB-2D56-CD48-8DFE-D59457BD8334}" presName="connTx" presStyleLbl="parChTrans1D2" presStyleIdx="1" presStyleCnt="9"/>
      <dgm:spPr/>
    </dgm:pt>
    <dgm:pt modelId="{2004DFF1-216A-8A47-9816-FEFAC0F95EE2}" type="pres">
      <dgm:prSet presAssocID="{149C68B9-995A-6C45-B858-96A68B1B5E49}" presName="node" presStyleLbl="node1" presStyleIdx="1" presStyleCnt="9">
        <dgm:presLayoutVars>
          <dgm:bulletEnabled val="1"/>
        </dgm:presLayoutVars>
      </dgm:prSet>
      <dgm:spPr/>
    </dgm:pt>
    <dgm:pt modelId="{FE977DFE-1797-7E49-AFEC-4F6F2ED875FD}" type="pres">
      <dgm:prSet presAssocID="{2B7DFCCA-DEB7-E841-BF4A-129FC26251A4}" presName="Name9" presStyleLbl="parChTrans1D2" presStyleIdx="2" presStyleCnt="9"/>
      <dgm:spPr/>
    </dgm:pt>
    <dgm:pt modelId="{241BCD28-2239-E740-85A5-D0BA45397126}" type="pres">
      <dgm:prSet presAssocID="{2B7DFCCA-DEB7-E841-BF4A-129FC26251A4}" presName="connTx" presStyleLbl="parChTrans1D2" presStyleIdx="2" presStyleCnt="9"/>
      <dgm:spPr/>
    </dgm:pt>
    <dgm:pt modelId="{649A69D4-2E77-3442-8D7F-2C2895AC5EF4}" type="pres">
      <dgm:prSet presAssocID="{EB73F823-3F88-164B-A72C-4297F57F2A74}" presName="node" presStyleLbl="node1" presStyleIdx="2" presStyleCnt="9">
        <dgm:presLayoutVars>
          <dgm:bulletEnabled val="1"/>
        </dgm:presLayoutVars>
      </dgm:prSet>
      <dgm:spPr/>
    </dgm:pt>
    <dgm:pt modelId="{BDE76D0C-F53D-6B4F-ABD6-0CCA872D17E0}" type="pres">
      <dgm:prSet presAssocID="{E9EC3105-1F2A-1A40-9AA6-3FEA44C363DA}" presName="Name9" presStyleLbl="parChTrans1D2" presStyleIdx="3" presStyleCnt="9"/>
      <dgm:spPr/>
    </dgm:pt>
    <dgm:pt modelId="{7BFECC3E-8237-B74B-96C7-BD53D53E65D1}" type="pres">
      <dgm:prSet presAssocID="{E9EC3105-1F2A-1A40-9AA6-3FEA44C363DA}" presName="connTx" presStyleLbl="parChTrans1D2" presStyleIdx="3" presStyleCnt="9"/>
      <dgm:spPr/>
    </dgm:pt>
    <dgm:pt modelId="{131DB092-919D-A84A-8E54-1FA02E774EA9}" type="pres">
      <dgm:prSet presAssocID="{2D4497FB-EC38-8E41-B6EF-DA41E3998A1D}" presName="node" presStyleLbl="node1" presStyleIdx="3" presStyleCnt="9">
        <dgm:presLayoutVars>
          <dgm:bulletEnabled val="1"/>
        </dgm:presLayoutVars>
      </dgm:prSet>
      <dgm:spPr/>
    </dgm:pt>
    <dgm:pt modelId="{33D9AC16-F3E4-FD4B-9881-FA980F4DFEF2}" type="pres">
      <dgm:prSet presAssocID="{199E5841-6398-EE4A-8B1E-6B5C3E7603D6}" presName="Name9" presStyleLbl="parChTrans1D2" presStyleIdx="4" presStyleCnt="9"/>
      <dgm:spPr/>
    </dgm:pt>
    <dgm:pt modelId="{DD135666-FDD2-4B4E-833B-37D87EB4DF6A}" type="pres">
      <dgm:prSet presAssocID="{199E5841-6398-EE4A-8B1E-6B5C3E7603D6}" presName="connTx" presStyleLbl="parChTrans1D2" presStyleIdx="4" presStyleCnt="9"/>
      <dgm:spPr/>
    </dgm:pt>
    <dgm:pt modelId="{9CB36A6F-1AB5-0741-85A6-11E9BD625087}" type="pres">
      <dgm:prSet presAssocID="{416931E7-4D0F-5549-A850-8DA7BB27FEE9}" presName="node" presStyleLbl="node1" presStyleIdx="4" presStyleCnt="9">
        <dgm:presLayoutVars>
          <dgm:bulletEnabled val="1"/>
        </dgm:presLayoutVars>
      </dgm:prSet>
      <dgm:spPr/>
    </dgm:pt>
    <dgm:pt modelId="{0B0F8092-3F9E-8C48-BD6A-4B506DD87384}" type="pres">
      <dgm:prSet presAssocID="{E4940A09-EAEF-124B-81E5-EF582751C861}" presName="Name9" presStyleLbl="parChTrans1D2" presStyleIdx="5" presStyleCnt="9"/>
      <dgm:spPr/>
    </dgm:pt>
    <dgm:pt modelId="{70EF1DC2-B823-984A-B130-91A7A21D05F6}" type="pres">
      <dgm:prSet presAssocID="{E4940A09-EAEF-124B-81E5-EF582751C861}" presName="connTx" presStyleLbl="parChTrans1D2" presStyleIdx="5" presStyleCnt="9"/>
      <dgm:spPr/>
    </dgm:pt>
    <dgm:pt modelId="{74ED0A4F-3827-B247-9BE4-C70E04AFD77C}" type="pres">
      <dgm:prSet presAssocID="{05957B6B-C181-5F47-A5A6-2A4939E5F6D7}" presName="node" presStyleLbl="node1" presStyleIdx="5" presStyleCnt="9">
        <dgm:presLayoutVars>
          <dgm:bulletEnabled val="1"/>
        </dgm:presLayoutVars>
      </dgm:prSet>
      <dgm:spPr/>
    </dgm:pt>
    <dgm:pt modelId="{B3F5F3FE-3CF4-FA41-A760-02E54B60FC13}" type="pres">
      <dgm:prSet presAssocID="{87EAFE5B-A4D0-7147-A86D-E90CFD4A6044}" presName="Name9" presStyleLbl="parChTrans1D2" presStyleIdx="6" presStyleCnt="9"/>
      <dgm:spPr/>
    </dgm:pt>
    <dgm:pt modelId="{29334531-615A-454C-BF65-6D027374A2C5}" type="pres">
      <dgm:prSet presAssocID="{87EAFE5B-A4D0-7147-A86D-E90CFD4A6044}" presName="connTx" presStyleLbl="parChTrans1D2" presStyleIdx="6" presStyleCnt="9"/>
      <dgm:spPr/>
    </dgm:pt>
    <dgm:pt modelId="{66025A41-4834-A146-994A-C95055CBB8C8}" type="pres">
      <dgm:prSet presAssocID="{86D22FFD-7547-134A-8B26-98CAE266D0B1}" presName="node" presStyleLbl="node1" presStyleIdx="6" presStyleCnt="9">
        <dgm:presLayoutVars>
          <dgm:bulletEnabled val="1"/>
        </dgm:presLayoutVars>
      </dgm:prSet>
      <dgm:spPr/>
    </dgm:pt>
    <dgm:pt modelId="{D3B9B429-5C36-DF4D-A70A-A982AF3C22EE}" type="pres">
      <dgm:prSet presAssocID="{E69FFB01-D809-1043-916D-59ED896B74D1}" presName="Name9" presStyleLbl="parChTrans1D2" presStyleIdx="7" presStyleCnt="9"/>
      <dgm:spPr/>
    </dgm:pt>
    <dgm:pt modelId="{5BEE7638-862E-2346-83CF-763D4CD86C00}" type="pres">
      <dgm:prSet presAssocID="{E69FFB01-D809-1043-916D-59ED896B74D1}" presName="connTx" presStyleLbl="parChTrans1D2" presStyleIdx="7" presStyleCnt="9"/>
      <dgm:spPr/>
    </dgm:pt>
    <dgm:pt modelId="{615E452A-B6C1-874B-8BC4-5C2993C076C1}" type="pres">
      <dgm:prSet presAssocID="{164D1ED8-273E-9143-9CA2-11B124F28154}" presName="node" presStyleLbl="node1" presStyleIdx="7" presStyleCnt="9">
        <dgm:presLayoutVars>
          <dgm:bulletEnabled val="1"/>
        </dgm:presLayoutVars>
      </dgm:prSet>
      <dgm:spPr/>
    </dgm:pt>
    <dgm:pt modelId="{05F24CAD-B2A4-BC43-8557-EABB15FD9A57}" type="pres">
      <dgm:prSet presAssocID="{5D59AD4B-5BA7-E94E-9365-3D20A317C783}" presName="Name9" presStyleLbl="parChTrans1D2" presStyleIdx="8" presStyleCnt="9"/>
      <dgm:spPr/>
    </dgm:pt>
    <dgm:pt modelId="{4A47864B-206C-6C46-994C-3AA9DFC49248}" type="pres">
      <dgm:prSet presAssocID="{5D59AD4B-5BA7-E94E-9365-3D20A317C783}" presName="connTx" presStyleLbl="parChTrans1D2" presStyleIdx="8" presStyleCnt="9"/>
      <dgm:spPr/>
    </dgm:pt>
    <dgm:pt modelId="{A384A279-BCE1-3C46-B15B-C09A317ED399}" type="pres">
      <dgm:prSet presAssocID="{474EB2ED-5301-2F4C-A4DB-917D41A06F6A}" presName="node" presStyleLbl="node1" presStyleIdx="8" presStyleCnt="9">
        <dgm:presLayoutVars>
          <dgm:bulletEnabled val="1"/>
        </dgm:presLayoutVars>
      </dgm:prSet>
      <dgm:spPr/>
    </dgm:pt>
  </dgm:ptLst>
  <dgm:cxnLst>
    <dgm:cxn modelId="{A6BD2A05-694A-9647-B342-66C343417867}" type="presOf" srcId="{5D59AD4B-5BA7-E94E-9365-3D20A317C783}" destId="{05F24CAD-B2A4-BC43-8557-EABB15FD9A57}" srcOrd="0" destOrd="0" presId="urn:microsoft.com/office/officeart/2005/8/layout/radial1"/>
    <dgm:cxn modelId="{DDA16D05-DFAF-E641-9531-E9FA3AAE2CFE}" srcId="{2DCE7A0F-080C-7647-BE62-C7CC8282704A}" destId="{149C68B9-995A-6C45-B858-96A68B1B5E49}" srcOrd="1" destOrd="0" parTransId="{041175AB-2D56-CD48-8DFE-D59457BD8334}" sibTransId="{EFAA58C0-DB75-8843-A9E1-FF39B3FBBF2C}"/>
    <dgm:cxn modelId="{4788200C-769C-5944-9CC0-092C5FFC8E34}" srcId="{2DCE7A0F-080C-7647-BE62-C7CC8282704A}" destId="{86D22FFD-7547-134A-8B26-98CAE266D0B1}" srcOrd="6" destOrd="0" parTransId="{87EAFE5B-A4D0-7147-A86D-E90CFD4A6044}" sibTransId="{67764212-4B92-C74C-8EC7-E0DD70275714}"/>
    <dgm:cxn modelId="{3977951D-6685-E54F-8A92-863CDB6ED136}" type="presOf" srcId="{2D4497FB-EC38-8E41-B6EF-DA41E3998A1D}" destId="{131DB092-919D-A84A-8E54-1FA02E774EA9}" srcOrd="0" destOrd="0" presId="urn:microsoft.com/office/officeart/2005/8/layout/radial1"/>
    <dgm:cxn modelId="{4B91B523-5DCA-DB4B-A152-8BA73A11A06E}" srcId="{2DCE7A0F-080C-7647-BE62-C7CC8282704A}" destId="{164D1ED8-273E-9143-9CA2-11B124F28154}" srcOrd="7" destOrd="0" parTransId="{E69FFB01-D809-1043-916D-59ED896B74D1}" sibTransId="{FBBCC852-4EB4-C74D-B19C-41E5DEAE2783}"/>
    <dgm:cxn modelId="{84826C25-6AFF-874E-8F12-0C68143134D2}" type="presOf" srcId="{E4940A09-EAEF-124B-81E5-EF582751C861}" destId="{70EF1DC2-B823-984A-B130-91A7A21D05F6}" srcOrd="1" destOrd="0" presId="urn:microsoft.com/office/officeart/2005/8/layout/radial1"/>
    <dgm:cxn modelId="{71D02F2A-F954-DF44-BEC9-A83B4C4AB48D}" type="presOf" srcId="{2DCE7A0F-080C-7647-BE62-C7CC8282704A}" destId="{BCCA9673-2D35-B642-BBF0-5C11C1A3EBAA}" srcOrd="0" destOrd="0" presId="urn:microsoft.com/office/officeart/2005/8/layout/radial1"/>
    <dgm:cxn modelId="{718A0D39-CEE2-334F-9B7E-E07031644911}" type="presOf" srcId="{E69FFB01-D809-1043-916D-59ED896B74D1}" destId="{5BEE7638-862E-2346-83CF-763D4CD86C00}" srcOrd="1" destOrd="0" presId="urn:microsoft.com/office/officeart/2005/8/layout/radial1"/>
    <dgm:cxn modelId="{524E213F-DB84-9442-BA4C-97CB286257B0}" type="presOf" srcId="{416931E7-4D0F-5549-A850-8DA7BB27FEE9}" destId="{9CB36A6F-1AB5-0741-85A6-11E9BD625087}" srcOrd="0" destOrd="0" presId="urn:microsoft.com/office/officeart/2005/8/layout/radial1"/>
    <dgm:cxn modelId="{81ABE04E-5C95-964F-B53E-FEAFFC777300}" srcId="{2DCE7A0F-080C-7647-BE62-C7CC8282704A}" destId="{EB73F823-3F88-164B-A72C-4297F57F2A74}" srcOrd="2" destOrd="0" parTransId="{2B7DFCCA-DEB7-E841-BF4A-129FC26251A4}" sibTransId="{5966CE67-B303-3A45-B6CC-73BE1BF57024}"/>
    <dgm:cxn modelId="{5C3C745C-08D7-A243-B1F0-F32C8BB7C320}" type="presOf" srcId="{94331E47-357D-A94E-BA74-4BCE7276271C}" destId="{BC895A0E-5FA8-864C-9094-6A33AC4FC411}" srcOrd="0" destOrd="0" presId="urn:microsoft.com/office/officeart/2005/8/layout/radial1"/>
    <dgm:cxn modelId="{C70F7764-B3A3-9D44-8082-EB891816EB0A}" type="presOf" srcId="{EB73F823-3F88-164B-A72C-4297F57F2A74}" destId="{649A69D4-2E77-3442-8D7F-2C2895AC5EF4}" srcOrd="0" destOrd="0" presId="urn:microsoft.com/office/officeart/2005/8/layout/radial1"/>
    <dgm:cxn modelId="{36B0DC65-C599-B64B-9A52-9A3957C3E1DC}" type="presOf" srcId="{86D22FFD-7547-134A-8B26-98CAE266D0B1}" destId="{66025A41-4834-A146-994A-C95055CBB8C8}" srcOrd="0" destOrd="0" presId="urn:microsoft.com/office/officeart/2005/8/layout/radial1"/>
    <dgm:cxn modelId="{E74D5E6E-6140-9244-ACF2-177BB023F2C7}" type="presOf" srcId="{199E5841-6398-EE4A-8B1E-6B5C3E7603D6}" destId="{33D9AC16-F3E4-FD4B-9881-FA980F4DFEF2}" srcOrd="0" destOrd="0" presId="urn:microsoft.com/office/officeart/2005/8/layout/radial1"/>
    <dgm:cxn modelId="{0A74276F-1DDB-974A-B0C3-0CD1E46AB32F}" type="presOf" srcId="{E9EC3105-1F2A-1A40-9AA6-3FEA44C363DA}" destId="{BDE76D0C-F53D-6B4F-ABD6-0CCA872D17E0}" srcOrd="0" destOrd="0" presId="urn:microsoft.com/office/officeart/2005/8/layout/radial1"/>
    <dgm:cxn modelId="{18581179-E014-CE42-8BE6-6C3B6C7ED326}" type="presOf" srcId="{199E5841-6398-EE4A-8B1E-6B5C3E7603D6}" destId="{DD135666-FDD2-4B4E-833B-37D87EB4DF6A}" srcOrd="1" destOrd="0" presId="urn:microsoft.com/office/officeart/2005/8/layout/radial1"/>
    <dgm:cxn modelId="{F6AA867A-5BB5-A343-8C6E-74D48A1FFBD1}" type="presOf" srcId="{041175AB-2D56-CD48-8DFE-D59457BD8334}" destId="{0CDDFD39-0D66-FB48-84BF-6883D7D7D9C9}" srcOrd="1" destOrd="0" presId="urn:microsoft.com/office/officeart/2005/8/layout/radial1"/>
    <dgm:cxn modelId="{3C849A7C-D0CC-4B4E-8597-DB4005480272}" type="presOf" srcId="{2B7DFCCA-DEB7-E841-BF4A-129FC26251A4}" destId="{241BCD28-2239-E740-85A5-D0BA45397126}" srcOrd="1" destOrd="0" presId="urn:microsoft.com/office/officeart/2005/8/layout/radial1"/>
    <dgm:cxn modelId="{5BB73280-FC4E-B344-8504-59EDA34A309F}" srcId="{2DCE7A0F-080C-7647-BE62-C7CC8282704A}" destId="{70D1001B-BBA0-8A46-A6EB-6116FB741F1B}" srcOrd="0" destOrd="0" parTransId="{33E4F797-C139-7742-84F8-9F1C42C92157}" sibTransId="{17BA2376-83ED-BE44-B1ED-8DB9CD8BD094}"/>
    <dgm:cxn modelId="{8163B08E-EB74-854A-8131-5CD61EE3CA3D}" srcId="{2DCE7A0F-080C-7647-BE62-C7CC8282704A}" destId="{2D4497FB-EC38-8E41-B6EF-DA41E3998A1D}" srcOrd="3" destOrd="0" parTransId="{E9EC3105-1F2A-1A40-9AA6-3FEA44C363DA}" sibTransId="{A072DE5D-000B-A741-B0D3-F8074F17EA77}"/>
    <dgm:cxn modelId="{E595EB91-4799-7C43-BC46-8AFFAFC9AB86}" srcId="{2DCE7A0F-080C-7647-BE62-C7CC8282704A}" destId="{416931E7-4D0F-5549-A850-8DA7BB27FEE9}" srcOrd="4" destOrd="0" parTransId="{199E5841-6398-EE4A-8B1E-6B5C3E7603D6}" sibTransId="{F95BA3A3-2F6D-0645-9570-0E1FFE321407}"/>
    <dgm:cxn modelId="{1A5ED09E-7EF1-F44A-8435-921A1200B916}" srcId="{2DCE7A0F-080C-7647-BE62-C7CC8282704A}" destId="{474EB2ED-5301-2F4C-A4DB-917D41A06F6A}" srcOrd="8" destOrd="0" parTransId="{5D59AD4B-5BA7-E94E-9365-3D20A317C783}" sibTransId="{19CB706A-847B-9940-8F5E-8ED3EBD58E73}"/>
    <dgm:cxn modelId="{3659A0A3-6738-2445-A35D-9C537A35B7D0}" type="presOf" srcId="{33E4F797-C139-7742-84F8-9F1C42C92157}" destId="{A8BFB145-A738-F34C-8A79-5657193987D5}" srcOrd="1" destOrd="0" presId="urn:microsoft.com/office/officeart/2005/8/layout/radial1"/>
    <dgm:cxn modelId="{58B5EAA3-7EAD-634A-9139-03593E945AB9}" type="presOf" srcId="{5D59AD4B-5BA7-E94E-9365-3D20A317C783}" destId="{4A47864B-206C-6C46-994C-3AA9DFC49248}" srcOrd="1" destOrd="0" presId="urn:microsoft.com/office/officeart/2005/8/layout/radial1"/>
    <dgm:cxn modelId="{3C7A49A4-3AEE-074C-A3FE-5640D86B2DE1}" type="presOf" srcId="{33E4F797-C139-7742-84F8-9F1C42C92157}" destId="{827D2992-DDE3-0546-AC6E-2E116F1F5EB2}" srcOrd="0" destOrd="0" presId="urn:microsoft.com/office/officeart/2005/8/layout/radial1"/>
    <dgm:cxn modelId="{C664E2AB-B5C4-C146-B755-CD96CE852927}" type="presOf" srcId="{05957B6B-C181-5F47-A5A6-2A4939E5F6D7}" destId="{74ED0A4F-3827-B247-9BE4-C70E04AFD77C}" srcOrd="0" destOrd="0" presId="urn:microsoft.com/office/officeart/2005/8/layout/radial1"/>
    <dgm:cxn modelId="{3424A8AD-B230-C643-96C6-AE9CA8CA65BB}" type="presOf" srcId="{149C68B9-995A-6C45-B858-96A68B1B5E49}" destId="{2004DFF1-216A-8A47-9816-FEFAC0F95EE2}" srcOrd="0" destOrd="0" presId="urn:microsoft.com/office/officeart/2005/8/layout/radial1"/>
    <dgm:cxn modelId="{0BD3F7B3-B572-5246-8727-01F05C0C462C}" srcId="{94331E47-357D-A94E-BA74-4BCE7276271C}" destId="{2DCE7A0F-080C-7647-BE62-C7CC8282704A}" srcOrd="0" destOrd="0" parTransId="{1B68A35A-F7ED-D24A-A607-CE9BBE507573}" sibTransId="{005B6113-CCB7-AB45-AEB2-5DEDECE035EA}"/>
    <dgm:cxn modelId="{32F4F4BA-FADB-6941-93D2-8B7174EED69B}" type="presOf" srcId="{E69FFB01-D809-1043-916D-59ED896B74D1}" destId="{D3B9B429-5C36-DF4D-A70A-A982AF3C22EE}" srcOrd="0" destOrd="0" presId="urn:microsoft.com/office/officeart/2005/8/layout/radial1"/>
    <dgm:cxn modelId="{35170EC9-6C00-E34B-8FA8-EB71D71BEE22}" type="presOf" srcId="{87EAFE5B-A4D0-7147-A86D-E90CFD4A6044}" destId="{29334531-615A-454C-BF65-6D027374A2C5}" srcOrd="1" destOrd="0" presId="urn:microsoft.com/office/officeart/2005/8/layout/radial1"/>
    <dgm:cxn modelId="{34D9D4CF-F43A-2049-96A9-707F2198C249}" type="presOf" srcId="{E9EC3105-1F2A-1A40-9AA6-3FEA44C363DA}" destId="{7BFECC3E-8237-B74B-96C7-BD53D53E65D1}" srcOrd="1" destOrd="0" presId="urn:microsoft.com/office/officeart/2005/8/layout/radial1"/>
    <dgm:cxn modelId="{1E7F98D1-AC70-E046-BA38-7FCB59880B6C}" type="presOf" srcId="{474EB2ED-5301-2F4C-A4DB-917D41A06F6A}" destId="{A384A279-BCE1-3C46-B15B-C09A317ED399}" srcOrd="0" destOrd="0" presId="urn:microsoft.com/office/officeart/2005/8/layout/radial1"/>
    <dgm:cxn modelId="{B181E3DA-A4CE-9141-A97D-A9B373F60D29}" type="presOf" srcId="{164D1ED8-273E-9143-9CA2-11B124F28154}" destId="{615E452A-B6C1-874B-8BC4-5C2993C076C1}" srcOrd="0" destOrd="0" presId="urn:microsoft.com/office/officeart/2005/8/layout/radial1"/>
    <dgm:cxn modelId="{66BDC6DD-A003-0642-A9C7-0B6B5BFB0161}" srcId="{2DCE7A0F-080C-7647-BE62-C7CC8282704A}" destId="{05957B6B-C181-5F47-A5A6-2A4939E5F6D7}" srcOrd="5" destOrd="0" parTransId="{E4940A09-EAEF-124B-81E5-EF582751C861}" sibTransId="{710EB471-1442-D74E-A9B1-A1E27B5B4F8C}"/>
    <dgm:cxn modelId="{F6D81CE0-4ABD-324D-A402-B88FA828CA59}" type="presOf" srcId="{70D1001B-BBA0-8A46-A6EB-6116FB741F1B}" destId="{47CD3576-68C2-B242-B387-E80071A4BA6B}" srcOrd="0" destOrd="0" presId="urn:microsoft.com/office/officeart/2005/8/layout/radial1"/>
    <dgm:cxn modelId="{7F0FBAE2-E178-1F48-B0DC-96B5D82C02F3}" type="presOf" srcId="{87EAFE5B-A4D0-7147-A86D-E90CFD4A6044}" destId="{B3F5F3FE-3CF4-FA41-A760-02E54B60FC13}" srcOrd="0" destOrd="0" presId="urn:microsoft.com/office/officeart/2005/8/layout/radial1"/>
    <dgm:cxn modelId="{0E4EC5F4-6D43-0245-AB92-D2D9280CAAC1}" type="presOf" srcId="{041175AB-2D56-CD48-8DFE-D59457BD8334}" destId="{160C2864-5546-1D4B-BE85-A5B84B575198}" srcOrd="0" destOrd="0" presId="urn:microsoft.com/office/officeart/2005/8/layout/radial1"/>
    <dgm:cxn modelId="{5CB077FC-6AC8-2A49-8279-701B728CBFA7}" type="presOf" srcId="{2B7DFCCA-DEB7-E841-BF4A-129FC26251A4}" destId="{FE977DFE-1797-7E49-AFEC-4F6F2ED875FD}" srcOrd="0" destOrd="0" presId="urn:microsoft.com/office/officeart/2005/8/layout/radial1"/>
    <dgm:cxn modelId="{C1FEA2FC-48B2-DA4D-AF01-55DB215B10DB}" type="presOf" srcId="{E4940A09-EAEF-124B-81E5-EF582751C861}" destId="{0B0F8092-3F9E-8C48-BD6A-4B506DD87384}" srcOrd="0" destOrd="0" presId="urn:microsoft.com/office/officeart/2005/8/layout/radial1"/>
    <dgm:cxn modelId="{F374BAE1-8065-2945-959C-8CD7494E9532}" type="presParOf" srcId="{BC895A0E-5FA8-864C-9094-6A33AC4FC411}" destId="{BCCA9673-2D35-B642-BBF0-5C11C1A3EBAA}" srcOrd="0" destOrd="0" presId="urn:microsoft.com/office/officeart/2005/8/layout/radial1"/>
    <dgm:cxn modelId="{FFF5A3E9-E6D5-C14E-A956-502159DCCF38}" type="presParOf" srcId="{BC895A0E-5FA8-864C-9094-6A33AC4FC411}" destId="{827D2992-DDE3-0546-AC6E-2E116F1F5EB2}" srcOrd="1" destOrd="0" presId="urn:microsoft.com/office/officeart/2005/8/layout/radial1"/>
    <dgm:cxn modelId="{4E5B6E10-7281-5747-9F6E-99B75FB4F1D6}" type="presParOf" srcId="{827D2992-DDE3-0546-AC6E-2E116F1F5EB2}" destId="{A8BFB145-A738-F34C-8A79-5657193987D5}" srcOrd="0" destOrd="0" presId="urn:microsoft.com/office/officeart/2005/8/layout/radial1"/>
    <dgm:cxn modelId="{4F48B0DF-D1A8-B44E-9ACF-9BC13146130B}" type="presParOf" srcId="{BC895A0E-5FA8-864C-9094-6A33AC4FC411}" destId="{47CD3576-68C2-B242-B387-E80071A4BA6B}" srcOrd="2" destOrd="0" presId="urn:microsoft.com/office/officeart/2005/8/layout/radial1"/>
    <dgm:cxn modelId="{DF00B7CF-92F1-3844-A03C-E94A84CA084B}" type="presParOf" srcId="{BC895A0E-5FA8-864C-9094-6A33AC4FC411}" destId="{160C2864-5546-1D4B-BE85-A5B84B575198}" srcOrd="3" destOrd="0" presId="urn:microsoft.com/office/officeart/2005/8/layout/radial1"/>
    <dgm:cxn modelId="{71521782-F9B0-AB43-B4FF-80BADA94D040}" type="presParOf" srcId="{160C2864-5546-1D4B-BE85-A5B84B575198}" destId="{0CDDFD39-0D66-FB48-84BF-6883D7D7D9C9}" srcOrd="0" destOrd="0" presId="urn:microsoft.com/office/officeart/2005/8/layout/radial1"/>
    <dgm:cxn modelId="{8A3449D2-8BAC-334E-9720-A778536CF097}" type="presParOf" srcId="{BC895A0E-5FA8-864C-9094-6A33AC4FC411}" destId="{2004DFF1-216A-8A47-9816-FEFAC0F95EE2}" srcOrd="4" destOrd="0" presId="urn:microsoft.com/office/officeart/2005/8/layout/radial1"/>
    <dgm:cxn modelId="{86B540FB-8AC5-BB40-9A0D-37FFCCC9E91C}" type="presParOf" srcId="{BC895A0E-5FA8-864C-9094-6A33AC4FC411}" destId="{FE977DFE-1797-7E49-AFEC-4F6F2ED875FD}" srcOrd="5" destOrd="0" presId="urn:microsoft.com/office/officeart/2005/8/layout/radial1"/>
    <dgm:cxn modelId="{52B8EBB4-D03E-724B-99C0-7A2C8E0D8FB0}" type="presParOf" srcId="{FE977DFE-1797-7E49-AFEC-4F6F2ED875FD}" destId="{241BCD28-2239-E740-85A5-D0BA45397126}" srcOrd="0" destOrd="0" presId="urn:microsoft.com/office/officeart/2005/8/layout/radial1"/>
    <dgm:cxn modelId="{52AE60DF-8CB5-1547-BD91-BF7F398F3072}" type="presParOf" srcId="{BC895A0E-5FA8-864C-9094-6A33AC4FC411}" destId="{649A69D4-2E77-3442-8D7F-2C2895AC5EF4}" srcOrd="6" destOrd="0" presId="urn:microsoft.com/office/officeart/2005/8/layout/radial1"/>
    <dgm:cxn modelId="{E2F23AF3-E045-314C-A504-A4263A8A8587}" type="presParOf" srcId="{BC895A0E-5FA8-864C-9094-6A33AC4FC411}" destId="{BDE76D0C-F53D-6B4F-ABD6-0CCA872D17E0}" srcOrd="7" destOrd="0" presId="urn:microsoft.com/office/officeart/2005/8/layout/radial1"/>
    <dgm:cxn modelId="{6ADF6FBD-E9E7-E542-9B05-361C310B300A}" type="presParOf" srcId="{BDE76D0C-F53D-6B4F-ABD6-0CCA872D17E0}" destId="{7BFECC3E-8237-B74B-96C7-BD53D53E65D1}" srcOrd="0" destOrd="0" presId="urn:microsoft.com/office/officeart/2005/8/layout/radial1"/>
    <dgm:cxn modelId="{57248E7E-FBA3-3742-8827-555D5B5F7881}" type="presParOf" srcId="{BC895A0E-5FA8-864C-9094-6A33AC4FC411}" destId="{131DB092-919D-A84A-8E54-1FA02E774EA9}" srcOrd="8" destOrd="0" presId="urn:microsoft.com/office/officeart/2005/8/layout/radial1"/>
    <dgm:cxn modelId="{7FB8C468-7002-0C49-8D66-37974A5B6797}" type="presParOf" srcId="{BC895A0E-5FA8-864C-9094-6A33AC4FC411}" destId="{33D9AC16-F3E4-FD4B-9881-FA980F4DFEF2}" srcOrd="9" destOrd="0" presId="urn:microsoft.com/office/officeart/2005/8/layout/radial1"/>
    <dgm:cxn modelId="{4C79E1CE-A386-6C4E-843F-9EEA6A54DD89}" type="presParOf" srcId="{33D9AC16-F3E4-FD4B-9881-FA980F4DFEF2}" destId="{DD135666-FDD2-4B4E-833B-37D87EB4DF6A}" srcOrd="0" destOrd="0" presId="urn:microsoft.com/office/officeart/2005/8/layout/radial1"/>
    <dgm:cxn modelId="{7A6A6418-A928-814C-85A9-934DF79E2D23}" type="presParOf" srcId="{BC895A0E-5FA8-864C-9094-6A33AC4FC411}" destId="{9CB36A6F-1AB5-0741-85A6-11E9BD625087}" srcOrd="10" destOrd="0" presId="urn:microsoft.com/office/officeart/2005/8/layout/radial1"/>
    <dgm:cxn modelId="{C459BEDF-4A52-3B41-9679-5B56EB9B3E01}" type="presParOf" srcId="{BC895A0E-5FA8-864C-9094-6A33AC4FC411}" destId="{0B0F8092-3F9E-8C48-BD6A-4B506DD87384}" srcOrd="11" destOrd="0" presId="urn:microsoft.com/office/officeart/2005/8/layout/radial1"/>
    <dgm:cxn modelId="{CCCB0318-6455-6144-A02F-FD780E585E77}" type="presParOf" srcId="{0B0F8092-3F9E-8C48-BD6A-4B506DD87384}" destId="{70EF1DC2-B823-984A-B130-91A7A21D05F6}" srcOrd="0" destOrd="0" presId="urn:microsoft.com/office/officeart/2005/8/layout/radial1"/>
    <dgm:cxn modelId="{13474A06-87B0-8147-81B2-7AB1786AEACE}" type="presParOf" srcId="{BC895A0E-5FA8-864C-9094-6A33AC4FC411}" destId="{74ED0A4F-3827-B247-9BE4-C70E04AFD77C}" srcOrd="12" destOrd="0" presId="urn:microsoft.com/office/officeart/2005/8/layout/radial1"/>
    <dgm:cxn modelId="{5CCC9BDD-3A17-3443-934B-42CF4D163E3C}" type="presParOf" srcId="{BC895A0E-5FA8-864C-9094-6A33AC4FC411}" destId="{B3F5F3FE-3CF4-FA41-A760-02E54B60FC13}" srcOrd="13" destOrd="0" presId="urn:microsoft.com/office/officeart/2005/8/layout/radial1"/>
    <dgm:cxn modelId="{F56BFA2F-C5BE-2140-AA67-34BD15B2FE53}" type="presParOf" srcId="{B3F5F3FE-3CF4-FA41-A760-02E54B60FC13}" destId="{29334531-615A-454C-BF65-6D027374A2C5}" srcOrd="0" destOrd="0" presId="urn:microsoft.com/office/officeart/2005/8/layout/radial1"/>
    <dgm:cxn modelId="{A640300A-2E3D-2E44-92F2-E0509F09AAEF}" type="presParOf" srcId="{BC895A0E-5FA8-864C-9094-6A33AC4FC411}" destId="{66025A41-4834-A146-994A-C95055CBB8C8}" srcOrd="14" destOrd="0" presId="urn:microsoft.com/office/officeart/2005/8/layout/radial1"/>
    <dgm:cxn modelId="{18CC88D7-5745-3F48-AE99-ED8AEBC00D38}" type="presParOf" srcId="{BC895A0E-5FA8-864C-9094-6A33AC4FC411}" destId="{D3B9B429-5C36-DF4D-A70A-A982AF3C22EE}" srcOrd="15" destOrd="0" presId="urn:microsoft.com/office/officeart/2005/8/layout/radial1"/>
    <dgm:cxn modelId="{1E70D71C-9B10-3F45-8155-AF0124DB6D9B}" type="presParOf" srcId="{D3B9B429-5C36-DF4D-A70A-A982AF3C22EE}" destId="{5BEE7638-862E-2346-83CF-763D4CD86C00}" srcOrd="0" destOrd="0" presId="urn:microsoft.com/office/officeart/2005/8/layout/radial1"/>
    <dgm:cxn modelId="{5E47E74B-3713-5C4D-B169-C3640C2B803D}" type="presParOf" srcId="{BC895A0E-5FA8-864C-9094-6A33AC4FC411}" destId="{615E452A-B6C1-874B-8BC4-5C2993C076C1}" srcOrd="16" destOrd="0" presId="urn:microsoft.com/office/officeart/2005/8/layout/radial1"/>
    <dgm:cxn modelId="{5F02949C-4803-CD44-98AF-FC8FA86A2F39}" type="presParOf" srcId="{BC895A0E-5FA8-864C-9094-6A33AC4FC411}" destId="{05F24CAD-B2A4-BC43-8557-EABB15FD9A57}" srcOrd="17" destOrd="0" presId="urn:microsoft.com/office/officeart/2005/8/layout/radial1"/>
    <dgm:cxn modelId="{1EF42979-D816-8D4B-8501-4F01220D476F}" type="presParOf" srcId="{05F24CAD-B2A4-BC43-8557-EABB15FD9A57}" destId="{4A47864B-206C-6C46-994C-3AA9DFC49248}" srcOrd="0" destOrd="0" presId="urn:microsoft.com/office/officeart/2005/8/layout/radial1"/>
    <dgm:cxn modelId="{0D2D75FF-74A6-AA48-B58E-4816CF1BF2F3}" type="presParOf" srcId="{BC895A0E-5FA8-864C-9094-6A33AC4FC411}" destId="{A384A279-BCE1-3C46-B15B-C09A317ED399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BA8915-2D7B-9B46-8737-3C9A477088CE}" type="doc">
      <dgm:prSet loTypeId="urn:microsoft.com/office/officeart/2005/8/layout/equation1" loCatId="" qsTypeId="urn:microsoft.com/office/officeart/2005/8/quickstyle/simple1" qsCatId="simple" csTypeId="urn:microsoft.com/office/officeart/2005/8/colors/accent1_5" csCatId="accent1" phldr="1"/>
      <dgm:spPr/>
    </dgm:pt>
    <dgm:pt modelId="{4E38144E-50A7-9848-A363-95BF1976E5AE}">
      <dgm:prSet phldrT="[Text]"/>
      <dgm:spPr/>
      <dgm:t>
        <a:bodyPr/>
        <a:lstStyle/>
        <a:p>
          <a:r>
            <a:rPr lang="en-GB" b="1" dirty="0"/>
            <a:t>North Norwich Communication Hub</a:t>
          </a:r>
        </a:p>
      </dgm:t>
    </dgm:pt>
    <dgm:pt modelId="{C6E1C83B-A096-5540-AD3A-07275CD7F7B7}" type="parTrans" cxnId="{1873C90E-0464-5E44-851E-4DCC6BB6A72A}">
      <dgm:prSet/>
      <dgm:spPr/>
      <dgm:t>
        <a:bodyPr/>
        <a:lstStyle/>
        <a:p>
          <a:endParaRPr lang="en-GB"/>
        </a:p>
      </dgm:t>
    </dgm:pt>
    <dgm:pt modelId="{788CDCC7-C655-CD4E-820B-CEA4A8BCC8A2}" type="sibTrans" cxnId="{1873C90E-0464-5E44-851E-4DCC6BB6A72A}">
      <dgm:prSet/>
      <dgm:spPr/>
      <dgm:t>
        <a:bodyPr/>
        <a:lstStyle/>
        <a:p>
          <a:endParaRPr lang="en-GB"/>
        </a:p>
      </dgm:t>
    </dgm:pt>
    <dgm:pt modelId="{DABA8CD6-2A39-C741-96DF-CC92FE2EF42B}">
      <dgm:prSet phldrT="[Text]"/>
      <dgm:spPr/>
      <dgm:t>
        <a:bodyPr/>
        <a:lstStyle/>
        <a:p>
          <a:r>
            <a:rPr lang="en-GB" b="1" dirty="0"/>
            <a:t>Peapod Pre-school Communication Hub</a:t>
          </a:r>
        </a:p>
      </dgm:t>
    </dgm:pt>
    <dgm:pt modelId="{561272DB-DE80-CF48-85EB-5A60E07653D0}" type="parTrans" cxnId="{FA64F077-E878-9C4B-85CB-3C6C9DF03D03}">
      <dgm:prSet/>
      <dgm:spPr/>
      <dgm:t>
        <a:bodyPr/>
        <a:lstStyle/>
        <a:p>
          <a:endParaRPr lang="en-GB"/>
        </a:p>
      </dgm:t>
    </dgm:pt>
    <dgm:pt modelId="{7C178184-E261-E041-BB62-3EA34FFC3E7D}" type="sibTrans" cxnId="{FA64F077-E878-9C4B-85CB-3C6C9DF03D03}">
      <dgm:prSet/>
      <dgm:spPr/>
      <dgm:t>
        <a:bodyPr/>
        <a:lstStyle/>
        <a:p>
          <a:endParaRPr lang="en-GB"/>
        </a:p>
      </dgm:t>
    </dgm:pt>
    <dgm:pt modelId="{AC91A671-A645-C743-AF1F-89F0A9F82FD8}">
      <dgm:prSet/>
      <dgm:spPr/>
      <dgm:t>
        <a:bodyPr/>
        <a:lstStyle/>
        <a:p>
          <a:r>
            <a:rPr lang="en-GB" b="1" dirty="0" err="1"/>
            <a:t>Lakenham</a:t>
          </a:r>
          <a:r>
            <a:rPr lang="en-GB" b="1" dirty="0"/>
            <a:t> Primary Communication Hub</a:t>
          </a:r>
        </a:p>
      </dgm:t>
    </dgm:pt>
    <dgm:pt modelId="{413BA811-59C9-4240-B790-1D64DB9C52C4}" type="parTrans" cxnId="{6440AEE2-77EF-DE45-8E4E-877FBE1D5A71}">
      <dgm:prSet/>
      <dgm:spPr/>
      <dgm:t>
        <a:bodyPr/>
        <a:lstStyle/>
        <a:p>
          <a:endParaRPr lang="en-GB"/>
        </a:p>
      </dgm:t>
    </dgm:pt>
    <dgm:pt modelId="{169A23DE-DB06-6C4A-987E-8504771FF92E}" type="sibTrans" cxnId="{6440AEE2-77EF-DE45-8E4E-877FBE1D5A71}">
      <dgm:prSet/>
      <dgm:spPr/>
      <dgm:t>
        <a:bodyPr/>
        <a:lstStyle/>
        <a:p>
          <a:endParaRPr lang="en-GB"/>
        </a:p>
      </dgm:t>
    </dgm:pt>
    <dgm:pt modelId="{6B8F9AC0-A5BB-DE43-BB02-0C5FEE076BFE}">
      <dgm:prSet/>
      <dgm:spPr/>
      <dgm:t>
        <a:bodyPr/>
        <a:lstStyle/>
        <a:p>
          <a:r>
            <a:rPr lang="en-GB" b="1" dirty="0"/>
            <a:t>0-2 Partnership Hub</a:t>
          </a:r>
        </a:p>
      </dgm:t>
    </dgm:pt>
    <dgm:pt modelId="{C43EA8BD-4B4C-764E-A8C9-221605814DF1}" type="parTrans" cxnId="{DFCAD0AC-1539-F34E-9C6A-C84905336050}">
      <dgm:prSet/>
      <dgm:spPr/>
      <dgm:t>
        <a:bodyPr/>
        <a:lstStyle/>
        <a:p>
          <a:endParaRPr lang="en-GB"/>
        </a:p>
      </dgm:t>
    </dgm:pt>
    <dgm:pt modelId="{7A1D25C6-463A-4B4E-A9BE-C06F80B4093B}" type="sibTrans" cxnId="{DFCAD0AC-1539-F34E-9C6A-C84905336050}">
      <dgm:prSet/>
      <dgm:spPr/>
      <dgm:t>
        <a:bodyPr/>
        <a:lstStyle/>
        <a:p>
          <a:endParaRPr lang="en-GB"/>
        </a:p>
      </dgm:t>
    </dgm:pt>
    <dgm:pt modelId="{FB0E83A0-D144-4746-A0DE-D4CF9CE6EA9E}">
      <dgm:prSet phldrT="[Text]"/>
      <dgm:spPr/>
      <dgm:t>
        <a:bodyPr/>
        <a:lstStyle/>
        <a:p>
          <a:r>
            <a:rPr lang="en-GB" b="1" dirty="0"/>
            <a:t>Working across (and beyond) Norwich to support all children from 0-11</a:t>
          </a:r>
        </a:p>
      </dgm:t>
    </dgm:pt>
    <dgm:pt modelId="{0AD1630D-A6F2-744A-BD22-C1484FE2F9EF}" type="sibTrans" cxnId="{B6F344D7-DE33-EF4F-815D-6EAD80331C80}">
      <dgm:prSet/>
      <dgm:spPr/>
      <dgm:t>
        <a:bodyPr/>
        <a:lstStyle/>
        <a:p>
          <a:endParaRPr lang="en-GB"/>
        </a:p>
      </dgm:t>
    </dgm:pt>
    <dgm:pt modelId="{857DCA8F-B074-4344-AA52-7A0D8C1DBFDE}" type="parTrans" cxnId="{B6F344D7-DE33-EF4F-815D-6EAD80331C80}">
      <dgm:prSet/>
      <dgm:spPr/>
      <dgm:t>
        <a:bodyPr/>
        <a:lstStyle/>
        <a:p>
          <a:endParaRPr lang="en-GB"/>
        </a:p>
      </dgm:t>
    </dgm:pt>
    <dgm:pt modelId="{E551A52B-EDA6-9547-BFFF-CD7137E14A1D}" type="pres">
      <dgm:prSet presAssocID="{07BA8915-2D7B-9B46-8737-3C9A477088CE}" presName="linearFlow" presStyleCnt="0">
        <dgm:presLayoutVars>
          <dgm:dir/>
          <dgm:resizeHandles val="exact"/>
        </dgm:presLayoutVars>
      </dgm:prSet>
      <dgm:spPr/>
    </dgm:pt>
    <dgm:pt modelId="{81683EAE-9F23-214C-9AD5-017426EBBF94}" type="pres">
      <dgm:prSet presAssocID="{4E38144E-50A7-9848-A363-95BF1976E5AE}" presName="node" presStyleLbl="node1" presStyleIdx="0" presStyleCnt="5">
        <dgm:presLayoutVars>
          <dgm:bulletEnabled val="1"/>
        </dgm:presLayoutVars>
      </dgm:prSet>
      <dgm:spPr/>
    </dgm:pt>
    <dgm:pt modelId="{5D7DEFA7-02ED-D840-AAEE-E79A0CE7B91C}" type="pres">
      <dgm:prSet presAssocID="{788CDCC7-C655-CD4E-820B-CEA4A8BCC8A2}" presName="spacerL" presStyleCnt="0"/>
      <dgm:spPr/>
    </dgm:pt>
    <dgm:pt modelId="{D3537EFE-6DA4-F749-9A9C-0261A8D0E6CD}" type="pres">
      <dgm:prSet presAssocID="{788CDCC7-C655-CD4E-820B-CEA4A8BCC8A2}" presName="sibTrans" presStyleLbl="sibTrans2D1" presStyleIdx="0" presStyleCnt="4"/>
      <dgm:spPr/>
    </dgm:pt>
    <dgm:pt modelId="{D73DC4E1-A7F7-0245-B6EB-EA6F4411E7D7}" type="pres">
      <dgm:prSet presAssocID="{788CDCC7-C655-CD4E-820B-CEA4A8BCC8A2}" presName="spacerR" presStyleCnt="0"/>
      <dgm:spPr/>
    </dgm:pt>
    <dgm:pt modelId="{1DF7E70A-46E4-4449-86E4-AAD5098BC6ED}" type="pres">
      <dgm:prSet presAssocID="{DABA8CD6-2A39-C741-96DF-CC92FE2EF42B}" presName="node" presStyleLbl="node1" presStyleIdx="1" presStyleCnt="5">
        <dgm:presLayoutVars>
          <dgm:bulletEnabled val="1"/>
        </dgm:presLayoutVars>
      </dgm:prSet>
      <dgm:spPr/>
    </dgm:pt>
    <dgm:pt modelId="{0CCC47C4-2DBA-4645-93A8-0D1BC5040DCA}" type="pres">
      <dgm:prSet presAssocID="{7C178184-E261-E041-BB62-3EA34FFC3E7D}" presName="spacerL" presStyleCnt="0"/>
      <dgm:spPr/>
    </dgm:pt>
    <dgm:pt modelId="{4F84233A-DBA6-A54F-8E8A-11FCED941AF7}" type="pres">
      <dgm:prSet presAssocID="{7C178184-E261-E041-BB62-3EA34FFC3E7D}" presName="sibTrans" presStyleLbl="sibTrans2D1" presStyleIdx="1" presStyleCnt="4"/>
      <dgm:spPr/>
    </dgm:pt>
    <dgm:pt modelId="{3390B8B0-63E1-EA41-8540-3E4BAD6CAF60}" type="pres">
      <dgm:prSet presAssocID="{7C178184-E261-E041-BB62-3EA34FFC3E7D}" presName="spacerR" presStyleCnt="0"/>
      <dgm:spPr/>
    </dgm:pt>
    <dgm:pt modelId="{3FC09A96-ABBB-E243-B007-9098FE67AC5A}" type="pres">
      <dgm:prSet presAssocID="{AC91A671-A645-C743-AF1F-89F0A9F82FD8}" presName="node" presStyleLbl="node1" presStyleIdx="2" presStyleCnt="5">
        <dgm:presLayoutVars>
          <dgm:bulletEnabled val="1"/>
        </dgm:presLayoutVars>
      </dgm:prSet>
      <dgm:spPr/>
    </dgm:pt>
    <dgm:pt modelId="{4E1B95FD-5337-AE44-808E-95F9ECCCE4AC}" type="pres">
      <dgm:prSet presAssocID="{169A23DE-DB06-6C4A-987E-8504771FF92E}" presName="spacerL" presStyleCnt="0"/>
      <dgm:spPr/>
    </dgm:pt>
    <dgm:pt modelId="{321C2496-313F-D94C-8448-6F86B791A3E5}" type="pres">
      <dgm:prSet presAssocID="{169A23DE-DB06-6C4A-987E-8504771FF92E}" presName="sibTrans" presStyleLbl="sibTrans2D1" presStyleIdx="2" presStyleCnt="4"/>
      <dgm:spPr/>
    </dgm:pt>
    <dgm:pt modelId="{116BFBBA-6127-7D49-9087-D80A87597C0F}" type="pres">
      <dgm:prSet presAssocID="{169A23DE-DB06-6C4A-987E-8504771FF92E}" presName="spacerR" presStyleCnt="0"/>
      <dgm:spPr/>
    </dgm:pt>
    <dgm:pt modelId="{28F4ADCF-A496-484F-B6E3-3507E14240AB}" type="pres">
      <dgm:prSet presAssocID="{6B8F9AC0-A5BB-DE43-BB02-0C5FEE076BFE}" presName="node" presStyleLbl="node1" presStyleIdx="3" presStyleCnt="5">
        <dgm:presLayoutVars>
          <dgm:bulletEnabled val="1"/>
        </dgm:presLayoutVars>
      </dgm:prSet>
      <dgm:spPr/>
    </dgm:pt>
    <dgm:pt modelId="{2F751824-8D9F-5041-85E5-F186C383DDD3}" type="pres">
      <dgm:prSet presAssocID="{7A1D25C6-463A-4B4E-A9BE-C06F80B4093B}" presName="spacerL" presStyleCnt="0"/>
      <dgm:spPr/>
    </dgm:pt>
    <dgm:pt modelId="{1ABD16AA-7420-5040-9DC2-1B0625CA29CC}" type="pres">
      <dgm:prSet presAssocID="{7A1D25C6-463A-4B4E-A9BE-C06F80B4093B}" presName="sibTrans" presStyleLbl="sibTrans2D1" presStyleIdx="3" presStyleCnt="4"/>
      <dgm:spPr/>
    </dgm:pt>
    <dgm:pt modelId="{A9A93444-A889-4F4A-AA4D-101A6476F2C6}" type="pres">
      <dgm:prSet presAssocID="{7A1D25C6-463A-4B4E-A9BE-C06F80B4093B}" presName="spacerR" presStyleCnt="0"/>
      <dgm:spPr/>
    </dgm:pt>
    <dgm:pt modelId="{C5501E4D-3137-6C43-B760-479527F1F55C}" type="pres">
      <dgm:prSet presAssocID="{FB0E83A0-D144-4746-A0DE-D4CF9CE6EA9E}" presName="node" presStyleLbl="node1" presStyleIdx="4" presStyleCnt="5" custLinFactNeighborX="-24369" custLinFactNeighborY="989">
        <dgm:presLayoutVars>
          <dgm:bulletEnabled val="1"/>
        </dgm:presLayoutVars>
      </dgm:prSet>
      <dgm:spPr/>
    </dgm:pt>
  </dgm:ptLst>
  <dgm:cxnLst>
    <dgm:cxn modelId="{1873C90E-0464-5E44-851E-4DCC6BB6A72A}" srcId="{07BA8915-2D7B-9B46-8737-3C9A477088CE}" destId="{4E38144E-50A7-9848-A363-95BF1976E5AE}" srcOrd="0" destOrd="0" parTransId="{C6E1C83B-A096-5540-AD3A-07275CD7F7B7}" sibTransId="{788CDCC7-C655-CD4E-820B-CEA4A8BCC8A2}"/>
    <dgm:cxn modelId="{722ACA1E-0468-6641-B491-60FC0AC76E80}" type="presOf" srcId="{AC91A671-A645-C743-AF1F-89F0A9F82FD8}" destId="{3FC09A96-ABBB-E243-B007-9098FE67AC5A}" srcOrd="0" destOrd="0" presId="urn:microsoft.com/office/officeart/2005/8/layout/equation1"/>
    <dgm:cxn modelId="{526AED50-7C4C-5941-86B7-A61B40ACF691}" type="presOf" srcId="{07BA8915-2D7B-9B46-8737-3C9A477088CE}" destId="{E551A52B-EDA6-9547-BFFF-CD7137E14A1D}" srcOrd="0" destOrd="0" presId="urn:microsoft.com/office/officeart/2005/8/layout/equation1"/>
    <dgm:cxn modelId="{F4C85652-9FF4-B44E-AD78-37700B1B77ED}" type="presOf" srcId="{7A1D25C6-463A-4B4E-A9BE-C06F80B4093B}" destId="{1ABD16AA-7420-5040-9DC2-1B0625CA29CC}" srcOrd="0" destOrd="0" presId="urn:microsoft.com/office/officeart/2005/8/layout/equation1"/>
    <dgm:cxn modelId="{FA64F077-E878-9C4B-85CB-3C6C9DF03D03}" srcId="{07BA8915-2D7B-9B46-8737-3C9A477088CE}" destId="{DABA8CD6-2A39-C741-96DF-CC92FE2EF42B}" srcOrd="1" destOrd="0" parTransId="{561272DB-DE80-CF48-85EB-5A60E07653D0}" sibTransId="{7C178184-E261-E041-BB62-3EA34FFC3E7D}"/>
    <dgm:cxn modelId="{73ACD785-DEE8-2045-AC98-9D7214829040}" type="presOf" srcId="{FB0E83A0-D144-4746-A0DE-D4CF9CE6EA9E}" destId="{C5501E4D-3137-6C43-B760-479527F1F55C}" srcOrd="0" destOrd="0" presId="urn:microsoft.com/office/officeart/2005/8/layout/equation1"/>
    <dgm:cxn modelId="{04F8BE91-EFFD-614D-980D-48CDB7386042}" type="presOf" srcId="{7C178184-E261-E041-BB62-3EA34FFC3E7D}" destId="{4F84233A-DBA6-A54F-8E8A-11FCED941AF7}" srcOrd="0" destOrd="0" presId="urn:microsoft.com/office/officeart/2005/8/layout/equation1"/>
    <dgm:cxn modelId="{759130A2-FEA2-FB4D-A898-F4223CDA6A14}" type="presOf" srcId="{6B8F9AC0-A5BB-DE43-BB02-0C5FEE076BFE}" destId="{28F4ADCF-A496-484F-B6E3-3507E14240AB}" srcOrd="0" destOrd="0" presId="urn:microsoft.com/office/officeart/2005/8/layout/equation1"/>
    <dgm:cxn modelId="{F8744DAC-E8BF-8A4E-8BA9-88C154A858AE}" type="presOf" srcId="{169A23DE-DB06-6C4A-987E-8504771FF92E}" destId="{321C2496-313F-D94C-8448-6F86B791A3E5}" srcOrd="0" destOrd="0" presId="urn:microsoft.com/office/officeart/2005/8/layout/equation1"/>
    <dgm:cxn modelId="{DFCAD0AC-1539-F34E-9C6A-C84905336050}" srcId="{07BA8915-2D7B-9B46-8737-3C9A477088CE}" destId="{6B8F9AC0-A5BB-DE43-BB02-0C5FEE076BFE}" srcOrd="3" destOrd="0" parTransId="{C43EA8BD-4B4C-764E-A8C9-221605814DF1}" sibTransId="{7A1D25C6-463A-4B4E-A9BE-C06F80B4093B}"/>
    <dgm:cxn modelId="{60B4BBAF-90B5-764E-9A06-8F72F94A6867}" type="presOf" srcId="{4E38144E-50A7-9848-A363-95BF1976E5AE}" destId="{81683EAE-9F23-214C-9AD5-017426EBBF94}" srcOrd="0" destOrd="0" presId="urn:microsoft.com/office/officeart/2005/8/layout/equation1"/>
    <dgm:cxn modelId="{3CFDEAC9-781F-0C40-BFBC-C32712A50D6C}" type="presOf" srcId="{DABA8CD6-2A39-C741-96DF-CC92FE2EF42B}" destId="{1DF7E70A-46E4-4449-86E4-AAD5098BC6ED}" srcOrd="0" destOrd="0" presId="urn:microsoft.com/office/officeart/2005/8/layout/equation1"/>
    <dgm:cxn modelId="{AEED6ECE-E2FB-5746-99DC-CC4A4A21B65E}" type="presOf" srcId="{788CDCC7-C655-CD4E-820B-CEA4A8BCC8A2}" destId="{D3537EFE-6DA4-F749-9A9C-0261A8D0E6CD}" srcOrd="0" destOrd="0" presId="urn:microsoft.com/office/officeart/2005/8/layout/equation1"/>
    <dgm:cxn modelId="{B6F344D7-DE33-EF4F-815D-6EAD80331C80}" srcId="{07BA8915-2D7B-9B46-8737-3C9A477088CE}" destId="{FB0E83A0-D144-4746-A0DE-D4CF9CE6EA9E}" srcOrd="4" destOrd="0" parTransId="{857DCA8F-B074-4344-AA52-7A0D8C1DBFDE}" sibTransId="{0AD1630D-A6F2-744A-BD22-C1484FE2F9EF}"/>
    <dgm:cxn modelId="{6440AEE2-77EF-DE45-8E4E-877FBE1D5A71}" srcId="{07BA8915-2D7B-9B46-8737-3C9A477088CE}" destId="{AC91A671-A645-C743-AF1F-89F0A9F82FD8}" srcOrd="2" destOrd="0" parTransId="{413BA811-59C9-4240-B790-1D64DB9C52C4}" sibTransId="{169A23DE-DB06-6C4A-987E-8504771FF92E}"/>
    <dgm:cxn modelId="{D092DF00-B366-3547-847D-7AA5B6F0B813}" type="presParOf" srcId="{E551A52B-EDA6-9547-BFFF-CD7137E14A1D}" destId="{81683EAE-9F23-214C-9AD5-017426EBBF94}" srcOrd="0" destOrd="0" presId="urn:microsoft.com/office/officeart/2005/8/layout/equation1"/>
    <dgm:cxn modelId="{8EFC6046-0CA6-DE40-A10A-386048959E6E}" type="presParOf" srcId="{E551A52B-EDA6-9547-BFFF-CD7137E14A1D}" destId="{5D7DEFA7-02ED-D840-AAEE-E79A0CE7B91C}" srcOrd="1" destOrd="0" presId="urn:microsoft.com/office/officeart/2005/8/layout/equation1"/>
    <dgm:cxn modelId="{F209E183-9601-8943-A504-45765F7CCE01}" type="presParOf" srcId="{E551A52B-EDA6-9547-BFFF-CD7137E14A1D}" destId="{D3537EFE-6DA4-F749-9A9C-0261A8D0E6CD}" srcOrd="2" destOrd="0" presId="urn:microsoft.com/office/officeart/2005/8/layout/equation1"/>
    <dgm:cxn modelId="{15A76308-0156-1344-86BE-05281CC5A27D}" type="presParOf" srcId="{E551A52B-EDA6-9547-BFFF-CD7137E14A1D}" destId="{D73DC4E1-A7F7-0245-B6EB-EA6F4411E7D7}" srcOrd="3" destOrd="0" presId="urn:microsoft.com/office/officeart/2005/8/layout/equation1"/>
    <dgm:cxn modelId="{7CE13BD5-58E9-004C-9842-95C76C219B3E}" type="presParOf" srcId="{E551A52B-EDA6-9547-BFFF-CD7137E14A1D}" destId="{1DF7E70A-46E4-4449-86E4-AAD5098BC6ED}" srcOrd="4" destOrd="0" presId="urn:microsoft.com/office/officeart/2005/8/layout/equation1"/>
    <dgm:cxn modelId="{D1A7580C-E743-9A42-8EC5-7749EAD34CD8}" type="presParOf" srcId="{E551A52B-EDA6-9547-BFFF-CD7137E14A1D}" destId="{0CCC47C4-2DBA-4645-93A8-0D1BC5040DCA}" srcOrd="5" destOrd="0" presId="urn:microsoft.com/office/officeart/2005/8/layout/equation1"/>
    <dgm:cxn modelId="{D775358F-9159-A741-B4B8-364916C873CF}" type="presParOf" srcId="{E551A52B-EDA6-9547-BFFF-CD7137E14A1D}" destId="{4F84233A-DBA6-A54F-8E8A-11FCED941AF7}" srcOrd="6" destOrd="0" presId="urn:microsoft.com/office/officeart/2005/8/layout/equation1"/>
    <dgm:cxn modelId="{6FFFD7D8-9DCE-7247-B8C7-16F19F03A178}" type="presParOf" srcId="{E551A52B-EDA6-9547-BFFF-CD7137E14A1D}" destId="{3390B8B0-63E1-EA41-8540-3E4BAD6CAF60}" srcOrd="7" destOrd="0" presId="urn:microsoft.com/office/officeart/2005/8/layout/equation1"/>
    <dgm:cxn modelId="{2D2D73E0-5BED-A54D-A393-FAE1D43D6344}" type="presParOf" srcId="{E551A52B-EDA6-9547-BFFF-CD7137E14A1D}" destId="{3FC09A96-ABBB-E243-B007-9098FE67AC5A}" srcOrd="8" destOrd="0" presId="urn:microsoft.com/office/officeart/2005/8/layout/equation1"/>
    <dgm:cxn modelId="{1003E9C4-269E-2844-B06A-1E65B56F2EA5}" type="presParOf" srcId="{E551A52B-EDA6-9547-BFFF-CD7137E14A1D}" destId="{4E1B95FD-5337-AE44-808E-95F9ECCCE4AC}" srcOrd="9" destOrd="0" presId="urn:microsoft.com/office/officeart/2005/8/layout/equation1"/>
    <dgm:cxn modelId="{6B2880C1-0204-E442-98E8-42D8BED3D6DF}" type="presParOf" srcId="{E551A52B-EDA6-9547-BFFF-CD7137E14A1D}" destId="{321C2496-313F-D94C-8448-6F86B791A3E5}" srcOrd="10" destOrd="0" presId="urn:microsoft.com/office/officeart/2005/8/layout/equation1"/>
    <dgm:cxn modelId="{AE09EBAC-FAE5-9C45-82A5-23C92A27FD56}" type="presParOf" srcId="{E551A52B-EDA6-9547-BFFF-CD7137E14A1D}" destId="{116BFBBA-6127-7D49-9087-D80A87597C0F}" srcOrd="11" destOrd="0" presId="urn:microsoft.com/office/officeart/2005/8/layout/equation1"/>
    <dgm:cxn modelId="{19C02DCA-4385-9D4D-8AAF-BB080390B25A}" type="presParOf" srcId="{E551A52B-EDA6-9547-BFFF-CD7137E14A1D}" destId="{28F4ADCF-A496-484F-B6E3-3507E14240AB}" srcOrd="12" destOrd="0" presId="urn:microsoft.com/office/officeart/2005/8/layout/equation1"/>
    <dgm:cxn modelId="{B761AE20-1F1B-594B-BD86-853F46C8D7AD}" type="presParOf" srcId="{E551A52B-EDA6-9547-BFFF-CD7137E14A1D}" destId="{2F751824-8D9F-5041-85E5-F186C383DDD3}" srcOrd="13" destOrd="0" presId="urn:microsoft.com/office/officeart/2005/8/layout/equation1"/>
    <dgm:cxn modelId="{8DC6CC4E-6046-1B41-918A-B062F67B4A17}" type="presParOf" srcId="{E551A52B-EDA6-9547-BFFF-CD7137E14A1D}" destId="{1ABD16AA-7420-5040-9DC2-1B0625CA29CC}" srcOrd="14" destOrd="0" presId="urn:microsoft.com/office/officeart/2005/8/layout/equation1"/>
    <dgm:cxn modelId="{C17E0919-A68F-7E4E-97B4-B4ECEC8FF9C8}" type="presParOf" srcId="{E551A52B-EDA6-9547-BFFF-CD7137E14A1D}" destId="{A9A93444-A889-4F4A-AA4D-101A6476F2C6}" srcOrd="15" destOrd="0" presId="urn:microsoft.com/office/officeart/2005/8/layout/equation1"/>
    <dgm:cxn modelId="{3B18D848-AE60-7A45-AF6C-109255865BC8}" type="presParOf" srcId="{E551A52B-EDA6-9547-BFFF-CD7137E14A1D}" destId="{C5501E4D-3137-6C43-B760-479527F1F55C}" srcOrd="16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F39743-12B0-448D-B712-9E1523CC97BF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C08DE7A2-84C5-491C-8EBB-8AE43A1B1C66}">
      <dgm:prSet/>
      <dgm:spPr/>
      <dgm:t>
        <a:bodyPr/>
        <a:lstStyle/>
        <a:p>
          <a:r>
            <a:rPr lang="en-GB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Things to think about</a:t>
          </a:r>
          <a:endParaRPr lang="en-US" b="1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9D182219-9B6C-4C1E-9001-BA1C846EAD1A}" type="parTrans" cxnId="{0F10DD4C-AADC-4009-AA69-357F6A58C662}">
      <dgm:prSet/>
      <dgm:spPr/>
      <dgm:t>
        <a:bodyPr/>
        <a:lstStyle/>
        <a:p>
          <a:endParaRPr lang="en-US"/>
        </a:p>
      </dgm:t>
    </dgm:pt>
    <dgm:pt modelId="{A939F449-0315-448B-B385-6DF813B76235}" type="sibTrans" cxnId="{0F10DD4C-AADC-4009-AA69-357F6A58C662}">
      <dgm:prSet/>
      <dgm:spPr/>
      <dgm:t>
        <a:bodyPr/>
        <a:lstStyle/>
        <a:p>
          <a:endParaRPr lang="en-US"/>
        </a:p>
      </dgm:t>
    </dgm:pt>
    <dgm:pt modelId="{9BE97E87-7909-48A7-A904-EFAD271A816A}">
      <dgm:prSet/>
      <dgm:spPr/>
      <dgm:t>
        <a:bodyPr/>
        <a:lstStyle/>
        <a:p>
          <a:r>
            <a:rPr lang="en-GB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Who’s in the network – CCs from training, emails to local schools and nurseries, word of mouth</a:t>
          </a:r>
          <a:endParaRPr lang="en-US" b="1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923290EF-BB86-4CAB-AB6E-B5A89C614930}" type="parTrans" cxnId="{C986FE56-4478-4593-B703-E1CD51DD1948}">
      <dgm:prSet/>
      <dgm:spPr/>
      <dgm:t>
        <a:bodyPr/>
        <a:lstStyle/>
        <a:p>
          <a:endParaRPr lang="en-US"/>
        </a:p>
      </dgm:t>
    </dgm:pt>
    <dgm:pt modelId="{A52D482F-F81F-415C-A29C-B1409F6098A3}" type="sibTrans" cxnId="{C986FE56-4478-4593-B703-E1CD51DD1948}">
      <dgm:prSet/>
      <dgm:spPr/>
      <dgm:t>
        <a:bodyPr/>
        <a:lstStyle/>
        <a:p>
          <a:endParaRPr lang="en-US"/>
        </a:p>
      </dgm:t>
    </dgm:pt>
    <dgm:pt modelId="{F72D53CB-51B5-4F80-9ED3-807A1B8BCBE6}">
      <dgm:prSet/>
      <dgm:spPr/>
      <dgm:t>
        <a:bodyPr/>
        <a:lstStyle/>
        <a:p>
          <a:r>
            <a:rPr lang="en-GB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What to do in the meetings – questionnaires to network members to inform planning</a:t>
          </a:r>
          <a:endParaRPr lang="en-US" b="1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8C8E0127-C62F-4DB0-9B43-22731772A3F2}" type="parTrans" cxnId="{57958B6E-5429-4C37-A2DB-CF198A3063B6}">
      <dgm:prSet/>
      <dgm:spPr/>
      <dgm:t>
        <a:bodyPr/>
        <a:lstStyle/>
        <a:p>
          <a:endParaRPr lang="en-US"/>
        </a:p>
      </dgm:t>
    </dgm:pt>
    <dgm:pt modelId="{2A152E77-2D0D-416C-9E18-819057AF755D}" type="sibTrans" cxnId="{57958B6E-5429-4C37-A2DB-CF198A3063B6}">
      <dgm:prSet/>
      <dgm:spPr/>
      <dgm:t>
        <a:bodyPr/>
        <a:lstStyle/>
        <a:p>
          <a:endParaRPr lang="en-US"/>
        </a:p>
      </dgm:t>
    </dgm:pt>
    <dgm:pt modelId="{3B8A22BD-7CB1-4A91-8D9B-B96538C9F050}">
      <dgm:prSet/>
      <dgm:spPr/>
      <dgm:t>
        <a:bodyPr/>
        <a:lstStyle/>
        <a:p>
          <a:r>
            <a:rPr lang="en-GB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Speakers – local expertise and CC’s skills</a:t>
          </a:r>
          <a:endParaRPr lang="en-US" b="1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6FDDBD0D-4E05-46EE-8095-8CBEC06AF3FE}" type="parTrans" cxnId="{E1F11175-4342-4335-A09F-C76EF14CAB81}">
      <dgm:prSet/>
      <dgm:spPr/>
      <dgm:t>
        <a:bodyPr/>
        <a:lstStyle/>
        <a:p>
          <a:endParaRPr lang="en-US"/>
        </a:p>
      </dgm:t>
    </dgm:pt>
    <dgm:pt modelId="{45EC68E2-4494-472D-916B-3969CEE3D1A3}" type="sibTrans" cxnId="{E1F11175-4342-4335-A09F-C76EF14CAB81}">
      <dgm:prSet/>
      <dgm:spPr/>
      <dgm:t>
        <a:bodyPr/>
        <a:lstStyle/>
        <a:p>
          <a:endParaRPr lang="en-US"/>
        </a:p>
      </dgm:t>
    </dgm:pt>
    <dgm:pt modelId="{55A967E0-F13F-422A-B766-A99D538FB7F9}">
      <dgm:prSet/>
      <dgm:spPr/>
      <dgm:t>
        <a:bodyPr/>
        <a:lstStyle/>
        <a:p>
          <a:r>
            <a:rPr lang="en-GB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Organisation-  distribution list, agenda, invitations, minutes ….</a:t>
          </a:r>
          <a:endParaRPr lang="en-US" b="1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D3AB6175-43D4-4572-8EB8-AE035A4A0100}" type="parTrans" cxnId="{7CFA5979-6E83-4211-A2C4-55C4C7A1CC1E}">
      <dgm:prSet/>
      <dgm:spPr/>
      <dgm:t>
        <a:bodyPr/>
        <a:lstStyle/>
        <a:p>
          <a:endParaRPr lang="en-US"/>
        </a:p>
      </dgm:t>
    </dgm:pt>
    <dgm:pt modelId="{79F34247-9723-4FDA-85AD-280E54EA822A}" type="sibTrans" cxnId="{7CFA5979-6E83-4211-A2C4-55C4C7A1CC1E}">
      <dgm:prSet/>
      <dgm:spPr/>
      <dgm:t>
        <a:bodyPr/>
        <a:lstStyle/>
        <a:p>
          <a:endParaRPr lang="en-US"/>
        </a:p>
      </dgm:t>
    </dgm:pt>
    <dgm:pt modelId="{5E6E32C4-641C-4202-8B27-7BC713B3A241}">
      <dgm:prSet/>
      <dgm:spPr/>
      <dgm:t>
        <a:bodyPr/>
        <a:lstStyle/>
        <a:p>
          <a:r>
            <a:rPr lang="en-GB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Information sharing – updates between meetings</a:t>
          </a:r>
          <a:endParaRPr lang="en-US" b="1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19836EDE-6407-4C35-9B25-E117EBFBD238}" type="parTrans" cxnId="{C847AE96-39D0-443E-BAA2-79F7B35C8C77}">
      <dgm:prSet/>
      <dgm:spPr/>
      <dgm:t>
        <a:bodyPr/>
        <a:lstStyle/>
        <a:p>
          <a:endParaRPr lang="en-US"/>
        </a:p>
      </dgm:t>
    </dgm:pt>
    <dgm:pt modelId="{D46E9B5B-75E6-41B3-98DB-66B4347115DB}" type="sibTrans" cxnId="{C847AE96-39D0-443E-BAA2-79F7B35C8C77}">
      <dgm:prSet/>
      <dgm:spPr/>
      <dgm:t>
        <a:bodyPr/>
        <a:lstStyle/>
        <a:p>
          <a:endParaRPr lang="en-US"/>
        </a:p>
      </dgm:t>
    </dgm:pt>
    <dgm:pt modelId="{7BC2F735-3268-954E-BF05-BA59540859C0}" type="pres">
      <dgm:prSet presAssocID="{3CF39743-12B0-448D-B712-9E1523CC97BF}" presName="Name0" presStyleCnt="0">
        <dgm:presLayoutVars>
          <dgm:dir/>
          <dgm:resizeHandles val="exact"/>
        </dgm:presLayoutVars>
      </dgm:prSet>
      <dgm:spPr/>
    </dgm:pt>
    <dgm:pt modelId="{7DE2FF42-C66A-5F42-9C81-DF17160CEE1A}" type="pres">
      <dgm:prSet presAssocID="{C08DE7A2-84C5-491C-8EBB-8AE43A1B1C66}" presName="node" presStyleLbl="node1" presStyleIdx="0" presStyleCnt="6">
        <dgm:presLayoutVars>
          <dgm:bulletEnabled val="1"/>
        </dgm:presLayoutVars>
      </dgm:prSet>
      <dgm:spPr/>
    </dgm:pt>
    <dgm:pt modelId="{25B7B87B-A942-704B-8FFF-2BBECBC6522A}" type="pres">
      <dgm:prSet presAssocID="{A939F449-0315-448B-B385-6DF813B76235}" presName="sibTrans" presStyleLbl="sibTrans1D1" presStyleIdx="0" presStyleCnt="5"/>
      <dgm:spPr/>
    </dgm:pt>
    <dgm:pt modelId="{E57CAA88-A1B5-9D46-B741-C03AF866B804}" type="pres">
      <dgm:prSet presAssocID="{A939F449-0315-448B-B385-6DF813B76235}" presName="connectorText" presStyleLbl="sibTrans1D1" presStyleIdx="0" presStyleCnt="5"/>
      <dgm:spPr/>
    </dgm:pt>
    <dgm:pt modelId="{EA9955E2-63BE-3A40-8F8E-63BD5E34D21B}" type="pres">
      <dgm:prSet presAssocID="{9BE97E87-7909-48A7-A904-EFAD271A816A}" presName="node" presStyleLbl="node1" presStyleIdx="1" presStyleCnt="6">
        <dgm:presLayoutVars>
          <dgm:bulletEnabled val="1"/>
        </dgm:presLayoutVars>
      </dgm:prSet>
      <dgm:spPr/>
    </dgm:pt>
    <dgm:pt modelId="{E6338F85-5300-AD4E-94D8-1B3751589E67}" type="pres">
      <dgm:prSet presAssocID="{A52D482F-F81F-415C-A29C-B1409F6098A3}" presName="sibTrans" presStyleLbl="sibTrans1D1" presStyleIdx="1" presStyleCnt="5"/>
      <dgm:spPr/>
    </dgm:pt>
    <dgm:pt modelId="{803CA410-F849-8B48-8105-6EC05263F419}" type="pres">
      <dgm:prSet presAssocID="{A52D482F-F81F-415C-A29C-B1409F6098A3}" presName="connectorText" presStyleLbl="sibTrans1D1" presStyleIdx="1" presStyleCnt="5"/>
      <dgm:spPr/>
    </dgm:pt>
    <dgm:pt modelId="{43B079CB-889D-0348-BE32-6934F57597A7}" type="pres">
      <dgm:prSet presAssocID="{F72D53CB-51B5-4F80-9ED3-807A1B8BCBE6}" presName="node" presStyleLbl="node1" presStyleIdx="2" presStyleCnt="6">
        <dgm:presLayoutVars>
          <dgm:bulletEnabled val="1"/>
        </dgm:presLayoutVars>
      </dgm:prSet>
      <dgm:spPr/>
    </dgm:pt>
    <dgm:pt modelId="{69422366-A00C-4B43-9C08-0535C32719B6}" type="pres">
      <dgm:prSet presAssocID="{2A152E77-2D0D-416C-9E18-819057AF755D}" presName="sibTrans" presStyleLbl="sibTrans1D1" presStyleIdx="2" presStyleCnt="5"/>
      <dgm:spPr/>
    </dgm:pt>
    <dgm:pt modelId="{B5FB45B9-3F8C-8D4D-A2C4-CE7E07503A20}" type="pres">
      <dgm:prSet presAssocID="{2A152E77-2D0D-416C-9E18-819057AF755D}" presName="connectorText" presStyleLbl="sibTrans1D1" presStyleIdx="2" presStyleCnt="5"/>
      <dgm:spPr/>
    </dgm:pt>
    <dgm:pt modelId="{E669EDE5-A393-7C45-BEEA-039AB4256081}" type="pres">
      <dgm:prSet presAssocID="{3B8A22BD-7CB1-4A91-8D9B-B96538C9F050}" presName="node" presStyleLbl="node1" presStyleIdx="3" presStyleCnt="6">
        <dgm:presLayoutVars>
          <dgm:bulletEnabled val="1"/>
        </dgm:presLayoutVars>
      </dgm:prSet>
      <dgm:spPr/>
    </dgm:pt>
    <dgm:pt modelId="{A7D84571-9A57-9540-BEF0-11710B50F95D}" type="pres">
      <dgm:prSet presAssocID="{45EC68E2-4494-472D-916B-3969CEE3D1A3}" presName="sibTrans" presStyleLbl="sibTrans1D1" presStyleIdx="3" presStyleCnt="5"/>
      <dgm:spPr/>
    </dgm:pt>
    <dgm:pt modelId="{099C518E-F14B-2A47-A0D8-5895B59B728B}" type="pres">
      <dgm:prSet presAssocID="{45EC68E2-4494-472D-916B-3969CEE3D1A3}" presName="connectorText" presStyleLbl="sibTrans1D1" presStyleIdx="3" presStyleCnt="5"/>
      <dgm:spPr/>
    </dgm:pt>
    <dgm:pt modelId="{5B0F1D8D-8991-3946-835F-14797253995E}" type="pres">
      <dgm:prSet presAssocID="{55A967E0-F13F-422A-B766-A99D538FB7F9}" presName="node" presStyleLbl="node1" presStyleIdx="4" presStyleCnt="6">
        <dgm:presLayoutVars>
          <dgm:bulletEnabled val="1"/>
        </dgm:presLayoutVars>
      </dgm:prSet>
      <dgm:spPr/>
    </dgm:pt>
    <dgm:pt modelId="{697EEE36-2E50-F149-BEC9-9DEE8DAC7356}" type="pres">
      <dgm:prSet presAssocID="{79F34247-9723-4FDA-85AD-280E54EA822A}" presName="sibTrans" presStyleLbl="sibTrans1D1" presStyleIdx="4" presStyleCnt="5"/>
      <dgm:spPr/>
    </dgm:pt>
    <dgm:pt modelId="{EDCA3DEC-C37E-C640-B48E-415F4DED7F91}" type="pres">
      <dgm:prSet presAssocID="{79F34247-9723-4FDA-85AD-280E54EA822A}" presName="connectorText" presStyleLbl="sibTrans1D1" presStyleIdx="4" presStyleCnt="5"/>
      <dgm:spPr/>
    </dgm:pt>
    <dgm:pt modelId="{8541F094-F2FF-5142-AED6-A8F1223BBDF9}" type="pres">
      <dgm:prSet presAssocID="{5E6E32C4-641C-4202-8B27-7BC713B3A241}" presName="node" presStyleLbl="node1" presStyleIdx="5" presStyleCnt="6">
        <dgm:presLayoutVars>
          <dgm:bulletEnabled val="1"/>
        </dgm:presLayoutVars>
      </dgm:prSet>
      <dgm:spPr/>
    </dgm:pt>
  </dgm:ptLst>
  <dgm:cxnLst>
    <dgm:cxn modelId="{D63A350E-5814-F043-8056-BD0A7A94AD49}" type="presOf" srcId="{45EC68E2-4494-472D-916B-3969CEE3D1A3}" destId="{A7D84571-9A57-9540-BEF0-11710B50F95D}" srcOrd="0" destOrd="0" presId="urn:microsoft.com/office/officeart/2016/7/layout/RepeatingBendingProcessNew"/>
    <dgm:cxn modelId="{0B58333E-6086-EE4B-9E0C-080CE54095A7}" type="presOf" srcId="{3CF39743-12B0-448D-B712-9E1523CC97BF}" destId="{7BC2F735-3268-954E-BF05-BA59540859C0}" srcOrd="0" destOrd="0" presId="urn:microsoft.com/office/officeart/2016/7/layout/RepeatingBendingProcessNew"/>
    <dgm:cxn modelId="{0F10DD4C-AADC-4009-AA69-357F6A58C662}" srcId="{3CF39743-12B0-448D-B712-9E1523CC97BF}" destId="{C08DE7A2-84C5-491C-8EBB-8AE43A1B1C66}" srcOrd="0" destOrd="0" parTransId="{9D182219-9B6C-4C1E-9001-BA1C846EAD1A}" sibTransId="{A939F449-0315-448B-B385-6DF813B76235}"/>
    <dgm:cxn modelId="{B1E73056-6767-A340-949C-5A3489F8126A}" type="presOf" srcId="{2A152E77-2D0D-416C-9E18-819057AF755D}" destId="{B5FB45B9-3F8C-8D4D-A2C4-CE7E07503A20}" srcOrd="1" destOrd="0" presId="urn:microsoft.com/office/officeart/2016/7/layout/RepeatingBendingProcessNew"/>
    <dgm:cxn modelId="{C986FE56-4478-4593-B703-E1CD51DD1948}" srcId="{3CF39743-12B0-448D-B712-9E1523CC97BF}" destId="{9BE97E87-7909-48A7-A904-EFAD271A816A}" srcOrd="1" destOrd="0" parTransId="{923290EF-BB86-4CAB-AB6E-B5A89C614930}" sibTransId="{A52D482F-F81F-415C-A29C-B1409F6098A3}"/>
    <dgm:cxn modelId="{89D9F860-40A3-2C48-BEC7-330E1B25F2AE}" type="presOf" srcId="{A52D482F-F81F-415C-A29C-B1409F6098A3}" destId="{803CA410-F849-8B48-8105-6EC05263F419}" srcOrd="1" destOrd="0" presId="urn:microsoft.com/office/officeart/2016/7/layout/RepeatingBendingProcessNew"/>
    <dgm:cxn modelId="{D0A45264-2281-D440-ABFA-D222F438867F}" type="presOf" srcId="{55A967E0-F13F-422A-B766-A99D538FB7F9}" destId="{5B0F1D8D-8991-3946-835F-14797253995E}" srcOrd="0" destOrd="0" presId="urn:microsoft.com/office/officeart/2016/7/layout/RepeatingBendingProcessNew"/>
    <dgm:cxn modelId="{18BD4B6E-65A3-9548-A5D1-0CFB04C454E3}" type="presOf" srcId="{A939F449-0315-448B-B385-6DF813B76235}" destId="{25B7B87B-A942-704B-8FFF-2BBECBC6522A}" srcOrd="0" destOrd="0" presId="urn:microsoft.com/office/officeart/2016/7/layout/RepeatingBendingProcessNew"/>
    <dgm:cxn modelId="{57958B6E-5429-4C37-A2DB-CF198A3063B6}" srcId="{3CF39743-12B0-448D-B712-9E1523CC97BF}" destId="{F72D53CB-51B5-4F80-9ED3-807A1B8BCBE6}" srcOrd="2" destOrd="0" parTransId="{8C8E0127-C62F-4DB0-9B43-22731772A3F2}" sibTransId="{2A152E77-2D0D-416C-9E18-819057AF755D}"/>
    <dgm:cxn modelId="{E1F11175-4342-4335-A09F-C76EF14CAB81}" srcId="{3CF39743-12B0-448D-B712-9E1523CC97BF}" destId="{3B8A22BD-7CB1-4A91-8D9B-B96538C9F050}" srcOrd="3" destOrd="0" parTransId="{6FDDBD0D-4E05-46EE-8095-8CBEC06AF3FE}" sibTransId="{45EC68E2-4494-472D-916B-3969CEE3D1A3}"/>
    <dgm:cxn modelId="{7CFA5979-6E83-4211-A2C4-55C4C7A1CC1E}" srcId="{3CF39743-12B0-448D-B712-9E1523CC97BF}" destId="{55A967E0-F13F-422A-B766-A99D538FB7F9}" srcOrd="4" destOrd="0" parTransId="{D3AB6175-43D4-4572-8EB8-AE035A4A0100}" sibTransId="{79F34247-9723-4FDA-85AD-280E54EA822A}"/>
    <dgm:cxn modelId="{8C29E779-7361-3A47-9D60-3F0F338DCB59}" type="presOf" srcId="{3B8A22BD-7CB1-4A91-8D9B-B96538C9F050}" destId="{E669EDE5-A393-7C45-BEEA-039AB4256081}" srcOrd="0" destOrd="0" presId="urn:microsoft.com/office/officeart/2016/7/layout/RepeatingBendingProcessNew"/>
    <dgm:cxn modelId="{090A927E-E30D-9A43-A14B-51A648E80C1C}" type="presOf" srcId="{79F34247-9723-4FDA-85AD-280E54EA822A}" destId="{EDCA3DEC-C37E-C640-B48E-415F4DED7F91}" srcOrd="1" destOrd="0" presId="urn:microsoft.com/office/officeart/2016/7/layout/RepeatingBendingProcessNew"/>
    <dgm:cxn modelId="{6EFA8983-3E4B-2B40-B5CA-F8EE6A1DEC74}" type="presOf" srcId="{2A152E77-2D0D-416C-9E18-819057AF755D}" destId="{69422366-A00C-4B43-9C08-0535C32719B6}" srcOrd="0" destOrd="0" presId="urn:microsoft.com/office/officeart/2016/7/layout/RepeatingBendingProcessNew"/>
    <dgm:cxn modelId="{9030A18B-550D-4241-8917-FE0D958D5718}" type="presOf" srcId="{79F34247-9723-4FDA-85AD-280E54EA822A}" destId="{697EEE36-2E50-F149-BEC9-9DEE8DAC7356}" srcOrd="0" destOrd="0" presId="urn:microsoft.com/office/officeart/2016/7/layout/RepeatingBendingProcessNew"/>
    <dgm:cxn modelId="{C847AE96-39D0-443E-BAA2-79F7B35C8C77}" srcId="{3CF39743-12B0-448D-B712-9E1523CC97BF}" destId="{5E6E32C4-641C-4202-8B27-7BC713B3A241}" srcOrd="5" destOrd="0" parTransId="{19836EDE-6407-4C35-9B25-E117EBFBD238}" sibTransId="{D46E9B5B-75E6-41B3-98DB-66B4347115DB}"/>
    <dgm:cxn modelId="{28FB09A7-EE97-DB44-BD0A-5987BD8A1A6C}" type="presOf" srcId="{C08DE7A2-84C5-491C-8EBB-8AE43A1B1C66}" destId="{7DE2FF42-C66A-5F42-9C81-DF17160CEE1A}" srcOrd="0" destOrd="0" presId="urn:microsoft.com/office/officeart/2016/7/layout/RepeatingBendingProcessNew"/>
    <dgm:cxn modelId="{30EABEC3-455C-964F-B74C-7F1BF47A16E5}" type="presOf" srcId="{A939F449-0315-448B-B385-6DF813B76235}" destId="{E57CAA88-A1B5-9D46-B741-C03AF866B804}" srcOrd="1" destOrd="0" presId="urn:microsoft.com/office/officeart/2016/7/layout/RepeatingBendingProcessNew"/>
    <dgm:cxn modelId="{D7ABA1C7-E287-EB43-B4F7-86A238B9F2CC}" type="presOf" srcId="{45EC68E2-4494-472D-916B-3969CEE3D1A3}" destId="{099C518E-F14B-2A47-A0D8-5895B59B728B}" srcOrd="1" destOrd="0" presId="urn:microsoft.com/office/officeart/2016/7/layout/RepeatingBendingProcessNew"/>
    <dgm:cxn modelId="{3D51BFD1-DE8A-9C42-9994-DDB3B436EEFD}" type="presOf" srcId="{9BE97E87-7909-48A7-A904-EFAD271A816A}" destId="{EA9955E2-63BE-3A40-8F8E-63BD5E34D21B}" srcOrd="0" destOrd="0" presId="urn:microsoft.com/office/officeart/2016/7/layout/RepeatingBendingProcessNew"/>
    <dgm:cxn modelId="{B54AB6DE-491D-F04F-A892-8B600BD614CA}" type="presOf" srcId="{5E6E32C4-641C-4202-8B27-7BC713B3A241}" destId="{8541F094-F2FF-5142-AED6-A8F1223BBDF9}" srcOrd="0" destOrd="0" presId="urn:microsoft.com/office/officeart/2016/7/layout/RepeatingBendingProcessNew"/>
    <dgm:cxn modelId="{631568E2-29A9-234F-A370-C370408D452F}" type="presOf" srcId="{A52D482F-F81F-415C-A29C-B1409F6098A3}" destId="{E6338F85-5300-AD4E-94D8-1B3751589E67}" srcOrd="0" destOrd="0" presId="urn:microsoft.com/office/officeart/2016/7/layout/RepeatingBendingProcessNew"/>
    <dgm:cxn modelId="{F5E93DEC-2459-FB49-B6E8-16D50DB1E681}" type="presOf" srcId="{F72D53CB-51B5-4F80-9ED3-807A1B8BCBE6}" destId="{43B079CB-889D-0348-BE32-6934F57597A7}" srcOrd="0" destOrd="0" presId="urn:microsoft.com/office/officeart/2016/7/layout/RepeatingBendingProcessNew"/>
    <dgm:cxn modelId="{5D93A57D-5CC1-D649-BFB2-2645C549A73B}" type="presParOf" srcId="{7BC2F735-3268-954E-BF05-BA59540859C0}" destId="{7DE2FF42-C66A-5F42-9C81-DF17160CEE1A}" srcOrd="0" destOrd="0" presId="urn:microsoft.com/office/officeart/2016/7/layout/RepeatingBendingProcessNew"/>
    <dgm:cxn modelId="{CE6178E8-9F58-6F48-94C9-EE43AC9AD2DA}" type="presParOf" srcId="{7BC2F735-3268-954E-BF05-BA59540859C0}" destId="{25B7B87B-A942-704B-8FFF-2BBECBC6522A}" srcOrd="1" destOrd="0" presId="urn:microsoft.com/office/officeart/2016/7/layout/RepeatingBendingProcessNew"/>
    <dgm:cxn modelId="{A10F78D9-721D-A547-91C1-69F6E780EF3E}" type="presParOf" srcId="{25B7B87B-A942-704B-8FFF-2BBECBC6522A}" destId="{E57CAA88-A1B5-9D46-B741-C03AF866B804}" srcOrd="0" destOrd="0" presId="urn:microsoft.com/office/officeart/2016/7/layout/RepeatingBendingProcessNew"/>
    <dgm:cxn modelId="{A31FEED8-48EB-6942-9AB7-1AA0029262C1}" type="presParOf" srcId="{7BC2F735-3268-954E-BF05-BA59540859C0}" destId="{EA9955E2-63BE-3A40-8F8E-63BD5E34D21B}" srcOrd="2" destOrd="0" presId="urn:microsoft.com/office/officeart/2016/7/layout/RepeatingBendingProcessNew"/>
    <dgm:cxn modelId="{C7076A49-0794-5647-AD10-4E3E3CEF780F}" type="presParOf" srcId="{7BC2F735-3268-954E-BF05-BA59540859C0}" destId="{E6338F85-5300-AD4E-94D8-1B3751589E67}" srcOrd="3" destOrd="0" presId="urn:microsoft.com/office/officeart/2016/7/layout/RepeatingBendingProcessNew"/>
    <dgm:cxn modelId="{6BAF9DD0-3B6E-4645-BF68-C1A6851AA778}" type="presParOf" srcId="{E6338F85-5300-AD4E-94D8-1B3751589E67}" destId="{803CA410-F849-8B48-8105-6EC05263F419}" srcOrd="0" destOrd="0" presId="urn:microsoft.com/office/officeart/2016/7/layout/RepeatingBendingProcessNew"/>
    <dgm:cxn modelId="{FC16DCF7-E5DE-2046-8092-DA28444BAA2A}" type="presParOf" srcId="{7BC2F735-3268-954E-BF05-BA59540859C0}" destId="{43B079CB-889D-0348-BE32-6934F57597A7}" srcOrd="4" destOrd="0" presId="urn:microsoft.com/office/officeart/2016/7/layout/RepeatingBendingProcessNew"/>
    <dgm:cxn modelId="{B3F7E409-83B7-0D42-8902-12387A2FDF78}" type="presParOf" srcId="{7BC2F735-3268-954E-BF05-BA59540859C0}" destId="{69422366-A00C-4B43-9C08-0535C32719B6}" srcOrd="5" destOrd="0" presId="urn:microsoft.com/office/officeart/2016/7/layout/RepeatingBendingProcessNew"/>
    <dgm:cxn modelId="{B8FE05C7-4493-D140-B462-9F0ABD584CE6}" type="presParOf" srcId="{69422366-A00C-4B43-9C08-0535C32719B6}" destId="{B5FB45B9-3F8C-8D4D-A2C4-CE7E07503A20}" srcOrd="0" destOrd="0" presId="urn:microsoft.com/office/officeart/2016/7/layout/RepeatingBendingProcessNew"/>
    <dgm:cxn modelId="{6A1C1DA4-BD56-1E40-AB96-BE3504A7AC58}" type="presParOf" srcId="{7BC2F735-3268-954E-BF05-BA59540859C0}" destId="{E669EDE5-A393-7C45-BEEA-039AB4256081}" srcOrd="6" destOrd="0" presId="urn:microsoft.com/office/officeart/2016/7/layout/RepeatingBendingProcessNew"/>
    <dgm:cxn modelId="{78407086-F670-AC4E-BAE4-AD85165CD23B}" type="presParOf" srcId="{7BC2F735-3268-954E-BF05-BA59540859C0}" destId="{A7D84571-9A57-9540-BEF0-11710B50F95D}" srcOrd="7" destOrd="0" presId="urn:microsoft.com/office/officeart/2016/7/layout/RepeatingBendingProcessNew"/>
    <dgm:cxn modelId="{3A158F29-2D82-AB49-AEEF-E794531F6CD0}" type="presParOf" srcId="{A7D84571-9A57-9540-BEF0-11710B50F95D}" destId="{099C518E-F14B-2A47-A0D8-5895B59B728B}" srcOrd="0" destOrd="0" presId="urn:microsoft.com/office/officeart/2016/7/layout/RepeatingBendingProcessNew"/>
    <dgm:cxn modelId="{62C544D6-A480-1A4A-9E03-5F757CD776F8}" type="presParOf" srcId="{7BC2F735-3268-954E-BF05-BA59540859C0}" destId="{5B0F1D8D-8991-3946-835F-14797253995E}" srcOrd="8" destOrd="0" presId="urn:microsoft.com/office/officeart/2016/7/layout/RepeatingBendingProcessNew"/>
    <dgm:cxn modelId="{716A9C2E-8BFE-C541-A7D5-B0DF92DCA9EB}" type="presParOf" srcId="{7BC2F735-3268-954E-BF05-BA59540859C0}" destId="{697EEE36-2E50-F149-BEC9-9DEE8DAC7356}" srcOrd="9" destOrd="0" presId="urn:microsoft.com/office/officeart/2016/7/layout/RepeatingBendingProcessNew"/>
    <dgm:cxn modelId="{056B2C12-9DF6-1843-A164-E99CB3AF96B9}" type="presParOf" srcId="{697EEE36-2E50-F149-BEC9-9DEE8DAC7356}" destId="{EDCA3DEC-C37E-C640-B48E-415F4DED7F91}" srcOrd="0" destOrd="0" presId="urn:microsoft.com/office/officeart/2016/7/layout/RepeatingBendingProcessNew"/>
    <dgm:cxn modelId="{C91193E5-3BE8-5746-894C-F7ABB910F45C}" type="presParOf" srcId="{7BC2F735-3268-954E-BF05-BA59540859C0}" destId="{8541F094-F2FF-5142-AED6-A8F1223BBDF9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019BD-802F-B643-A4E2-BCC04E7D756B}">
      <dsp:nvSpPr>
        <dsp:cNvPr id="0" name=""/>
        <dsp:cNvSpPr/>
      </dsp:nvSpPr>
      <dsp:spPr>
        <a:xfrm>
          <a:off x="1086334" y="0"/>
          <a:ext cx="5955331" cy="54186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Cavolini" panose="03000502040302020204" pitchFamily="66" charset="0"/>
              <a:cs typeface="Cavolini" panose="03000502040302020204" pitchFamily="66" charset="0"/>
            </a:rPr>
            <a:t>One </a:t>
          </a:r>
          <a:r>
            <a:rPr lang="en-GB" sz="1200" kern="1200">
              <a:latin typeface="Cavolini" panose="03000502040302020204" pitchFamily="66" charset="0"/>
              <a:cs typeface="Cavolini" panose="03000502040302020204" pitchFamily="66" charset="0"/>
            </a:rPr>
            <a:t>of 4 </a:t>
          </a:r>
          <a:r>
            <a:rPr lang="en-GB" sz="1200" kern="1200" dirty="0">
              <a:latin typeface="Cavolini" panose="03000502040302020204" pitchFamily="66" charset="0"/>
              <a:cs typeface="Cavolini" panose="03000502040302020204" pitchFamily="66" charset="0"/>
            </a:rPr>
            <a:t>Communication Hubs set up by the NOA</a:t>
          </a:r>
        </a:p>
      </dsp:txBody>
      <dsp:txXfrm>
        <a:off x="3231444" y="270933"/>
        <a:ext cx="1665110" cy="812800"/>
      </dsp:txXfrm>
    </dsp:sp>
    <dsp:sp modelId="{76FCC779-BE88-AF4C-A11B-64A2663DEDEE}">
      <dsp:nvSpPr>
        <dsp:cNvPr id="0" name=""/>
        <dsp:cNvSpPr/>
      </dsp:nvSpPr>
      <dsp:spPr>
        <a:xfrm>
          <a:off x="1649051" y="1083733"/>
          <a:ext cx="4829896" cy="43349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Cavolini" panose="03000502040302020204" pitchFamily="66" charset="0"/>
              <a:cs typeface="Cavolini" panose="03000502040302020204" pitchFamily="66" charset="0"/>
            </a:rPr>
            <a:t>The Centre of a Communication Champion's Network</a:t>
          </a:r>
          <a:endParaRPr lang="en-GB" sz="1200" kern="1200" dirty="0"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3219975" y="1343829"/>
        <a:ext cx="1688048" cy="780288"/>
      </dsp:txXfrm>
    </dsp:sp>
    <dsp:sp modelId="{77E62FCC-987E-F44A-AA76-B9710F70A9EA}">
      <dsp:nvSpPr>
        <dsp:cNvPr id="0" name=""/>
        <dsp:cNvSpPr/>
      </dsp:nvSpPr>
      <dsp:spPr>
        <a:xfrm>
          <a:off x="2352421" y="2167466"/>
          <a:ext cx="3423156" cy="32512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Cavolini" panose="03000502040302020204" pitchFamily="66" charset="0"/>
              <a:cs typeface="Cavolini" panose="03000502040302020204" pitchFamily="66" charset="0"/>
            </a:rPr>
            <a:t>School Partnerships; families and agencies</a:t>
          </a:r>
        </a:p>
      </dsp:txBody>
      <dsp:txXfrm>
        <a:off x="3266404" y="2411306"/>
        <a:ext cx="1595190" cy="731520"/>
      </dsp:txXfrm>
    </dsp:sp>
    <dsp:sp modelId="{692302B6-DE21-6340-B0A9-A3A7C4575F31}">
      <dsp:nvSpPr>
        <dsp:cNvPr id="0" name=""/>
        <dsp:cNvSpPr/>
      </dsp:nvSpPr>
      <dsp:spPr>
        <a:xfrm>
          <a:off x="2858866" y="3251200"/>
          <a:ext cx="2410266" cy="21674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Cavolini" panose="03000502040302020204" pitchFamily="66" charset="0"/>
              <a:cs typeface="Cavolini" panose="03000502040302020204" pitchFamily="66" charset="0"/>
            </a:rPr>
            <a:t>In-school good practice and prioritisation of SLC development</a:t>
          </a:r>
          <a:endParaRPr lang="en-GB" sz="1200" kern="1200" dirty="0"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3211842" y="3793066"/>
        <a:ext cx="1704315" cy="1083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9FC5A-7D71-4D0C-A9EF-191215426386}">
      <dsp:nvSpPr>
        <dsp:cNvPr id="0" name=""/>
        <dsp:cNvSpPr/>
      </dsp:nvSpPr>
      <dsp:spPr>
        <a:xfrm>
          <a:off x="0" y="2566"/>
          <a:ext cx="10554574" cy="4673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BB56F-DC78-43BC-A7C6-DD4641CA411A}">
      <dsp:nvSpPr>
        <dsp:cNvPr id="0" name=""/>
        <dsp:cNvSpPr/>
      </dsp:nvSpPr>
      <dsp:spPr>
        <a:xfrm>
          <a:off x="141366" y="107714"/>
          <a:ext cx="257280" cy="2570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1D2AD-9D76-4E08-8D46-89A109E075FD}">
      <dsp:nvSpPr>
        <dsp:cNvPr id="0" name=""/>
        <dsp:cNvSpPr/>
      </dsp:nvSpPr>
      <dsp:spPr>
        <a:xfrm>
          <a:off x="540012" y="2566"/>
          <a:ext cx="9982125" cy="52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41" tIns="55641" rIns="55641" bIns="5564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Half-termly network meetings (currently via Teams)</a:t>
          </a:r>
          <a:endParaRPr lang="en-US" sz="14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540012" y="2566"/>
        <a:ext cx="9982125" cy="525741"/>
      </dsp:txXfrm>
    </dsp:sp>
    <dsp:sp modelId="{168E030B-C587-49C8-A278-62208EAEF841}">
      <dsp:nvSpPr>
        <dsp:cNvPr id="0" name=""/>
        <dsp:cNvSpPr/>
      </dsp:nvSpPr>
      <dsp:spPr>
        <a:xfrm>
          <a:off x="0" y="659743"/>
          <a:ext cx="10554574" cy="4673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0FB67C-EB36-43C6-959E-6ED9DDC50F80}">
      <dsp:nvSpPr>
        <dsp:cNvPr id="0" name=""/>
        <dsp:cNvSpPr/>
      </dsp:nvSpPr>
      <dsp:spPr>
        <a:xfrm>
          <a:off x="141366" y="764891"/>
          <a:ext cx="257280" cy="2570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38365-A3A1-4C22-8240-45E7E6668803}">
      <dsp:nvSpPr>
        <dsp:cNvPr id="0" name=""/>
        <dsp:cNvSpPr/>
      </dsp:nvSpPr>
      <dsp:spPr>
        <a:xfrm>
          <a:off x="540012" y="659743"/>
          <a:ext cx="9982125" cy="52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41" tIns="55641" rIns="55641" bIns="5564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Chaired by Hub Leads</a:t>
          </a:r>
          <a:endParaRPr lang="en-US" sz="14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540012" y="659743"/>
        <a:ext cx="9982125" cy="525741"/>
      </dsp:txXfrm>
    </dsp:sp>
    <dsp:sp modelId="{9564C82E-13CF-47A0-B53E-8EC7D236E1FF}">
      <dsp:nvSpPr>
        <dsp:cNvPr id="0" name=""/>
        <dsp:cNvSpPr/>
      </dsp:nvSpPr>
      <dsp:spPr>
        <a:xfrm>
          <a:off x="0" y="1316920"/>
          <a:ext cx="10554574" cy="4673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28C72-6E38-4FFA-BB50-4C34C688AB02}">
      <dsp:nvSpPr>
        <dsp:cNvPr id="0" name=""/>
        <dsp:cNvSpPr/>
      </dsp:nvSpPr>
      <dsp:spPr>
        <a:xfrm>
          <a:off x="141366" y="1422068"/>
          <a:ext cx="257280" cy="2570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3390C-A47D-471B-BE16-E6DBC6899105}">
      <dsp:nvSpPr>
        <dsp:cNvPr id="0" name=""/>
        <dsp:cNvSpPr/>
      </dsp:nvSpPr>
      <dsp:spPr>
        <a:xfrm>
          <a:off x="540012" y="1316920"/>
          <a:ext cx="9982125" cy="52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41" tIns="55641" rIns="55641" bIns="5564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Attended by trained Communication Champions from local schools and settings/any practitioner with an interest in SLC in the Early Years and beyond/local services and agencies</a:t>
          </a:r>
          <a:endParaRPr lang="en-US" sz="14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540012" y="1316920"/>
        <a:ext cx="9982125" cy="525741"/>
      </dsp:txXfrm>
    </dsp:sp>
    <dsp:sp modelId="{B9CEEC0F-96EF-4062-B96A-C54FA7EA06C8}">
      <dsp:nvSpPr>
        <dsp:cNvPr id="0" name=""/>
        <dsp:cNvSpPr/>
      </dsp:nvSpPr>
      <dsp:spPr>
        <a:xfrm>
          <a:off x="0" y="1974096"/>
          <a:ext cx="10554574" cy="4673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933196-24B2-4D14-9342-24A976AC974C}">
      <dsp:nvSpPr>
        <dsp:cNvPr id="0" name=""/>
        <dsp:cNvSpPr/>
      </dsp:nvSpPr>
      <dsp:spPr>
        <a:xfrm>
          <a:off x="141366" y="2079245"/>
          <a:ext cx="257280" cy="25702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2BDFF-C8EC-4232-BDA8-CB23B95FE1C7}">
      <dsp:nvSpPr>
        <dsp:cNvPr id="0" name=""/>
        <dsp:cNvSpPr/>
      </dsp:nvSpPr>
      <dsp:spPr>
        <a:xfrm>
          <a:off x="540012" y="1974096"/>
          <a:ext cx="9982125" cy="52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41" tIns="55641" rIns="55641" bIns="5564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CPD element </a:t>
          </a:r>
          <a:endParaRPr lang="en-US" sz="14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540012" y="1974096"/>
        <a:ext cx="9982125" cy="525741"/>
      </dsp:txXfrm>
    </dsp:sp>
    <dsp:sp modelId="{1725BD9F-C051-4159-9337-C19ADA465138}">
      <dsp:nvSpPr>
        <dsp:cNvPr id="0" name=""/>
        <dsp:cNvSpPr/>
      </dsp:nvSpPr>
      <dsp:spPr>
        <a:xfrm>
          <a:off x="0" y="2631273"/>
          <a:ext cx="10554574" cy="4673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13156-3BB2-444B-9C71-F461CC7AB306}">
      <dsp:nvSpPr>
        <dsp:cNvPr id="0" name=""/>
        <dsp:cNvSpPr/>
      </dsp:nvSpPr>
      <dsp:spPr>
        <a:xfrm>
          <a:off x="141366" y="2736421"/>
          <a:ext cx="257280" cy="25702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169FF-3EA9-4097-9A0C-F57F60933FBA}">
      <dsp:nvSpPr>
        <dsp:cNvPr id="0" name=""/>
        <dsp:cNvSpPr/>
      </dsp:nvSpPr>
      <dsp:spPr>
        <a:xfrm>
          <a:off x="540012" y="2631273"/>
          <a:ext cx="9982125" cy="52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41" tIns="55641" rIns="55641" bIns="5564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News and updates</a:t>
          </a:r>
          <a:endParaRPr lang="en-US" sz="14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540012" y="2631273"/>
        <a:ext cx="9982125" cy="525741"/>
      </dsp:txXfrm>
    </dsp:sp>
    <dsp:sp modelId="{E1438D70-834F-494F-B1AF-B6A9F2792EA5}">
      <dsp:nvSpPr>
        <dsp:cNvPr id="0" name=""/>
        <dsp:cNvSpPr/>
      </dsp:nvSpPr>
      <dsp:spPr>
        <a:xfrm>
          <a:off x="0" y="3288450"/>
          <a:ext cx="10554574" cy="4673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27DA1-9104-4A8B-875A-A2248C0D423F}">
      <dsp:nvSpPr>
        <dsp:cNvPr id="0" name=""/>
        <dsp:cNvSpPr/>
      </dsp:nvSpPr>
      <dsp:spPr>
        <a:xfrm>
          <a:off x="141366" y="3393598"/>
          <a:ext cx="257280" cy="25702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7E6720-DB3B-4EDA-81BF-3604D2F854AA}">
      <dsp:nvSpPr>
        <dsp:cNvPr id="0" name=""/>
        <dsp:cNvSpPr/>
      </dsp:nvSpPr>
      <dsp:spPr>
        <a:xfrm>
          <a:off x="540012" y="3288450"/>
          <a:ext cx="9982125" cy="52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41" tIns="55641" rIns="55641" bIns="5564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Sharing good practice and current research</a:t>
          </a:r>
          <a:endParaRPr lang="en-US" sz="14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540012" y="3288450"/>
        <a:ext cx="9982125" cy="525741"/>
      </dsp:txXfrm>
    </dsp:sp>
    <dsp:sp modelId="{366A920D-A21F-4CAC-9A97-D0889DE71912}">
      <dsp:nvSpPr>
        <dsp:cNvPr id="0" name=""/>
        <dsp:cNvSpPr/>
      </dsp:nvSpPr>
      <dsp:spPr>
        <a:xfrm>
          <a:off x="0" y="3945627"/>
          <a:ext cx="10554574" cy="4673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FF27FA-45DF-40B8-A032-A464D0CD0C44}">
      <dsp:nvSpPr>
        <dsp:cNvPr id="0" name=""/>
        <dsp:cNvSpPr/>
      </dsp:nvSpPr>
      <dsp:spPr>
        <a:xfrm>
          <a:off x="141366" y="4050775"/>
          <a:ext cx="257280" cy="25702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551DC-2C05-4663-8E5F-3106AB5CC58A}">
      <dsp:nvSpPr>
        <dsp:cNvPr id="0" name=""/>
        <dsp:cNvSpPr/>
      </dsp:nvSpPr>
      <dsp:spPr>
        <a:xfrm>
          <a:off x="540012" y="3945627"/>
          <a:ext cx="9982125" cy="52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41" tIns="55641" rIns="55641" bIns="5564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Access to training</a:t>
          </a:r>
          <a:endParaRPr lang="en-US" sz="14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540012" y="3945627"/>
        <a:ext cx="9982125" cy="525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CA9673-2D35-B642-BBF0-5C11C1A3EBAA}">
      <dsp:nvSpPr>
        <dsp:cNvPr id="0" name=""/>
        <dsp:cNvSpPr/>
      </dsp:nvSpPr>
      <dsp:spPr>
        <a:xfrm>
          <a:off x="5673160" y="2519476"/>
          <a:ext cx="1312404" cy="13124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Communication Hubs</a:t>
          </a:r>
        </a:p>
      </dsp:txBody>
      <dsp:txXfrm>
        <a:off x="5865357" y="2711673"/>
        <a:ext cx="928010" cy="928010"/>
      </dsp:txXfrm>
    </dsp:sp>
    <dsp:sp modelId="{827D2992-DDE3-0546-AC6E-2E116F1F5EB2}">
      <dsp:nvSpPr>
        <dsp:cNvPr id="0" name=""/>
        <dsp:cNvSpPr/>
      </dsp:nvSpPr>
      <dsp:spPr>
        <a:xfrm rot="16200000">
          <a:off x="5737106" y="1917889"/>
          <a:ext cx="1184513" cy="18661"/>
        </a:xfrm>
        <a:custGeom>
          <a:avLst/>
          <a:gdLst/>
          <a:ahLst/>
          <a:cxnLst/>
          <a:rect l="0" t="0" r="0" b="0"/>
          <a:pathLst>
            <a:path>
              <a:moveTo>
                <a:pt x="0" y="9330"/>
              </a:moveTo>
              <a:lnTo>
                <a:pt x="1184513" y="933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6299750" y="1897607"/>
        <a:ext cx="59225" cy="59225"/>
      </dsp:txXfrm>
    </dsp:sp>
    <dsp:sp modelId="{47CD3576-68C2-B242-B387-E80071A4BA6B}">
      <dsp:nvSpPr>
        <dsp:cNvPr id="0" name=""/>
        <dsp:cNvSpPr/>
      </dsp:nvSpPr>
      <dsp:spPr>
        <a:xfrm>
          <a:off x="5673160" y="22559"/>
          <a:ext cx="1312404" cy="131240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Educational psychology</a:t>
          </a:r>
        </a:p>
      </dsp:txBody>
      <dsp:txXfrm>
        <a:off x="5865357" y="214756"/>
        <a:ext cx="928010" cy="928010"/>
      </dsp:txXfrm>
    </dsp:sp>
    <dsp:sp modelId="{160C2864-5546-1D4B-BE85-A5B84B575198}">
      <dsp:nvSpPr>
        <dsp:cNvPr id="0" name=""/>
        <dsp:cNvSpPr/>
      </dsp:nvSpPr>
      <dsp:spPr>
        <a:xfrm rot="18600000">
          <a:off x="6539600" y="2209973"/>
          <a:ext cx="1184513" cy="18661"/>
        </a:xfrm>
        <a:custGeom>
          <a:avLst/>
          <a:gdLst/>
          <a:ahLst/>
          <a:cxnLst/>
          <a:rect l="0" t="0" r="0" b="0"/>
          <a:pathLst>
            <a:path>
              <a:moveTo>
                <a:pt x="0" y="9330"/>
              </a:moveTo>
              <a:lnTo>
                <a:pt x="1184513" y="933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7102243" y="2189691"/>
        <a:ext cx="59225" cy="59225"/>
      </dsp:txXfrm>
    </dsp:sp>
    <dsp:sp modelId="{2004DFF1-216A-8A47-9816-FEFAC0F95EE2}">
      <dsp:nvSpPr>
        <dsp:cNvPr id="0" name=""/>
        <dsp:cNvSpPr/>
      </dsp:nvSpPr>
      <dsp:spPr>
        <a:xfrm>
          <a:off x="7278148" y="606727"/>
          <a:ext cx="1312404" cy="131240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Family Learning</a:t>
          </a:r>
        </a:p>
      </dsp:txBody>
      <dsp:txXfrm>
        <a:off x="7470345" y="798924"/>
        <a:ext cx="928010" cy="928010"/>
      </dsp:txXfrm>
    </dsp:sp>
    <dsp:sp modelId="{FE977DFE-1797-7E49-AFEC-4F6F2ED875FD}">
      <dsp:nvSpPr>
        <dsp:cNvPr id="0" name=""/>
        <dsp:cNvSpPr/>
      </dsp:nvSpPr>
      <dsp:spPr>
        <a:xfrm rot="21000000">
          <a:off x="6966598" y="2949555"/>
          <a:ext cx="1184513" cy="18661"/>
        </a:xfrm>
        <a:custGeom>
          <a:avLst/>
          <a:gdLst/>
          <a:ahLst/>
          <a:cxnLst/>
          <a:rect l="0" t="0" r="0" b="0"/>
          <a:pathLst>
            <a:path>
              <a:moveTo>
                <a:pt x="0" y="9330"/>
              </a:moveTo>
              <a:lnTo>
                <a:pt x="1184513" y="933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7529241" y="2929273"/>
        <a:ext cx="59225" cy="59225"/>
      </dsp:txXfrm>
    </dsp:sp>
    <dsp:sp modelId="{649A69D4-2E77-3442-8D7F-2C2895AC5EF4}">
      <dsp:nvSpPr>
        <dsp:cNvPr id="0" name=""/>
        <dsp:cNvSpPr/>
      </dsp:nvSpPr>
      <dsp:spPr>
        <a:xfrm>
          <a:off x="8132144" y="2085891"/>
          <a:ext cx="1312404" cy="131240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Library Services</a:t>
          </a:r>
        </a:p>
      </dsp:txBody>
      <dsp:txXfrm>
        <a:off x="8324341" y="2278088"/>
        <a:ext cx="928010" cy="928010"/>
      </dsp:txXfrm>
    </dsp:sp>
    <dsp:sp modelId="{BDE76D0C-F53D-6B4F-ABD6-0CCA872D17E0}">
      <dsp:nvSpPr>
        <dsp:cNvPr id="0" name=""/>
        <dsp:cNvSpPr/>
      </dsp:nvSpPr>
      <dsp:spPr>
        <a:xfrm rot="1800000">
          <a:off x="6818303" y="3790577"/>
          <a:ext cx="1184513" cy="18661"/>
        </a:xfrm>
        <a:custGeom>
          <a:avLst/>
          <a:gdLst/>
          <a:ahLst/>
          <a:cxnLst/>
          <a:rect l="0" t="0" r="0" b="0"/>
          <a:pathLst>
            <a:path>
              <a:moveTo>
                <a:pt x="0" y="9330"/>
              </a:moveTo>
              <a:lnTo>
                <a:pt x="1184513" y="933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7380947" y="3770295"/>
        <a:ext cx="59225" cy="59225"/>
      </dsp:txXfrm>
    </dsp:sp>
    <dsp:sp modelId="{131DB092-919D-A84A-8E54-1FA02E774EA9}">
      <dsp:nvSpPr>
        <dsp:cNvPr id="0" name=""/>
        <dsp:cNvSpPr/>
      </dsp:nvSpPr>
      <dsp:spPr>
        <a:xfrm>
          <a:off x="7835554" y="3767935"/>
          <a:ext cx="1312404" cy="131240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Just One Norfolk Health Service</a:t>
          </a:r>
        </a:p>
      </dsp:txBody>
      <dsp:txXfrm>
        <a:off x="8027751" y="3960132"/>
        <a:ext cx="928010" cy="928010"/>
      </dsp:txXfrm>
    </dsp:sp>
    <dsp:sp modelId="{33D9AC16-F3E4-FD4B-9881-FA980F4DFEF2}">
      <dsp:nvSpPr>
        <dsp:cNvPr id="0" name=""/>
        <dsp:cNvSpPr/>
      </dsp:nvSpPr>
      <dsp:spPr>
        <a:xfrm rot="4200000">
          <a:off x="6164104" y="4339515"/>
          <a:ext cx="1184513" cy="18661"/>
        </a:xfrm>
        <a:custGeom>
          <a:avLst/>
          <a:gdLst/>
          <a:ahLst/>
          <a:cxnLst/>
          <a:rect l="0" t="0" r="0" b="0"/>
          <a:pathLst>
            <a:path>
              <a:moveTo>
                <a:pt x="0" y="9330"/>
              </a:moveTo>
              <a:lnTo>
                <a:pt x="1184513" y="933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6726748" y="4319233"/>
        <a:ext cx="59225" cy="59225"/>
      </dsp:txXfrm>
    </dsp:sp>
    <dsp:sp modelId="{9CB36A6F-1AB5-0741-85A6-11E9BD625087}">
      <dsp:nvSpPr>
        <dsp:cNvPr id="0" name=""/>
        <dsp:cNvSpPr/>
      </dsp:nvSpPr>
      <dsp:spPr>
        <a:xfrm>
          <a:off x="6527156" y="4865811"/>
          <a:ext cx="1312404" cy="131240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Early Years Advisors</a:t>
          </a:r>
        </a:p>
      </dsp:txBody>
      <dsp:txXfrm>
        <a:off x="6719353" y="5058008"/>
        <a:ext cx="928010" cy="928010"/>
      </dsp:txXfrm>
    </dsp:sp>
    <dsp:sp modelId="{0B0F8092-3F9E-8C48-BD6A-4B506DD87384}">
      <dsp:nvSpPr>
        <dsp:cNvPr id="0" name=""/>
        <dsp:cNvSpPr/>
      </dsp:nvSpPr>
      <dsp:spPr>
        <a:xfrm rot="6600000">
          <a:off x="5310108" y="4339515"/>
          <a:ext cx="1184513" cy="18661"/>
        </a:xfrm>
        <a:custGeom>
          <a:avLst/>
          <a:gdLst/>
          <a:ahLst/>
          <a:cxnLst/>
          <a:rect l="0" t="0" r="0" b="0"/>
          <a:pathLst>
            <a:path>
              <a:moveTo>
                <a:pt x="0" y="9330"/>
              </a:moveTo>
              <a:lnTo>
                <a:pt x="1184513" y="933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 rot="10800000">
        <a:off x="5872752" y="4319233"/>
        <a:ext cx="59225" cy="59225"/>
      </dsp:txXfrm>
    </dsp:sp>
    <dsp:sp modelId="{74ED0A4F-3827-B247-9BE4-C70E04AFD77C}">
      <dsp:nvSpPr>
        <dsp:cNvPr id="0" name=""/>
        <dsp:cNvSpPr/>
      </dsp:nvSpPr>
      <dsp:spPr>
        <a:xfrm>
          <a:off x="4819164" y="4865811"/>
          <a:ext cx="1312404" cy="131240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Specialist Resource Bases</a:t>
          </a:r>
        </a:p>
      </dsp:txBody>
      <dsp:txXfrm>
        <a:off x="5011361" y="5058008"/>
        <a:ext cx="928010" cy="928010"/>
      </dsp:txXfrm>
    </dsp:sp>
    <dsp:sp modelId="{B3F5F3FE-3CF4-FA41-A760-02E54B60FC13}">
      <dsp:nvSpPr>
        <dsp:cNvPr id="0" name=""/>
        <dsp:cNvSpPr/>
      </dsp:nvSpPr>
      <dsp:spPr>
        <a:xfrm rot="9000000">
          <a:off x="4655909" y="3790577"/>
          <a:ext cx="1184513" cy="18661"/>
        </a:xfrm>
        <a:custGeom>
          <a:avLst/>
          <a:gdLst/>
          <a:ahLst/>
          <a:cxnLst/>
          <a:rect l="0" t="0" r="0" b="0"/>
          <a:pathLst>
            <a:path>
              <a:moveTo>
                <a:pt x="0" y="9330"/>
              </a:moveTo>
              <a:lnTo>
                <a:pt x="1184513" y="933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 rot="10800000">
        <a:off x="5218553" y="3770295"/>
        <a:ext cx="59225" cy="59225"/>
      </dsp:txXfrm>
    </dsp:sp>
    <dsp:sp modelId="{66025A41-4834-A146-994A-C95055CBB8C8}">
      <dsp:nvSpPr>
        <dsp:cNvPr id="0" name=""/>
        <dsp:cNvSpPr/>
      </dsp:nvSpPr>
      <dsp:spPr>
        <a:xfrm>
          <a:off x="3510767" y="3767935"/>
          <a:ext cx="1312404" cy="131240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Speech and language services</a:t>
          </a:r>
        </a:p>
      </dsp:txBody>
      <dsp:txXfrm>
        <a:off x="3702964" y="3960132"/>
        <a:ext cx="928010" cy="928010"/>
      </dsp:txXfrm>
    </dsp:sp>
    <dsp:sp modelId="{D3B9B429-5C36-DF4D-A70A-A982AF3C22EE}">
      <dsp:nvSpPr>
        <dsp:cNvPr id="0" name=""/>
        <dsp:cNvSpPr/>
      </dsp:nvSpPr>
      <dsp:spPr>
        <a:xfrm rot="11400000">
          <a:off x="4507614" y="2949555"/>
          <a:ext cx="1184513" cy="18661"/>
        </a:xfrm>
        <a:custGeom>
          <a:avLst/>
          <a:gdLst/>
          <a:ahLst/>
          <a:cxnLst/>
          <a:rect l="0" t="0" r="0" b="0"/>
          <a:pathLst>
            <a:path>
              <a:moveTo>
                <a:pt x="0" y="9330"/>
              </a:moveTo>
              <a:lnTo>
                <a:pt x="1184513" y="933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 rot="10800000">
        <a:off x="5070258" y="2929273"/>
        <a:ext cx="59225" cy="59225"/>
      </dsp:txXfrm>
    </dsp:sp>
    <dsp:sp modelId="{615E452A-B6C1-874B-8BC4-5C2993C076C1}">
      <dsp:nvSpPr>
        <dsp:cNvPr id="0" name=""/>
        <dsp:cNvSpPr/>
      </dsp:nvSpPr>
      <dsp:spPr>
        <a:xfrm>
          <a:off x="3214177" y="2085891"/>
          <a:ext cx="1312404" cy="131240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Nursery practitioners in settings</a:t>
          </a:r>
        </a:p>
      </dsp:txBody>
      <dsp:txXfrm>
        <a:off x="3406374" y="2278088"/>
        <a:ext cx="928010" cy="928010"/>
      </dsp:txXfrm>
    </dsp:sp>
    <dsp:sp modelId="{05F24CAD-B2A4-BC43-8557-EABB15FD9A57}">
      <dsp:nvSpPr>
        <dsp:cNvPr id="0" name=""/>
        <dsp:cNvSpPr/>
      </dsp:nvSpPr>
      <dsp:spPr>
        <a:xfrm rot="13800000">
          <a:off x="4934612" y="2209973"/>
          <a:ext cx="1184513" cy="18661"/>
        </a:xfrm>
        <a:custGeom>
          <a:avLst/>
          <a:gdLst/>
          <a:ahLst/>
          <a:cxnLst/>
          <a:rect l="0" t="0" r="0" b="0"/>
          <a:pathLst>
            <a:path>
              <a:moveTo>
                <a:pt x="0" y="9330"/>
              </a:moveTo>
              <a:lnTo>
                <a:pt x="1184513" y="933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 rot="10800000">
        <a:off x="5497256" y="2189691"/>
        <a:ext cx="59225" cy="59225"/>
      </dsp:txXfrm>
    </dsp:sp>
    <dsp:sp modelId="{A384A279-BCE1-3C46-B15B-C09A317ED399}">
      <dsp:nvSpPr>
        <dsp:cNvPr id="0" name=""/>
        <dsp:cNvSpPr/>
      </dsp:nvSpPr>
      <dsp:spPr>
        <a:xfrm>
          <a:off x="4068173" y="606727"/>
          <a:ext cx="1312404" cy="131240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School Staff</a:t>
          </a:r>
        </a:p>
      </dsp:txBody>
      <dsp:txXfrm>
        <a:off x="4260370" y="798924"/>
        <a:ext cx="928010" cy="9280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83EAE-9F23-214C-9AD5-017426EBBF94}">
      <dsp:nvSpPr>
        <dsp:cNvPr id="0" name=""/>
        <dsp:cNvSpPr/>
      </dsp:nvSpPr>
      <dsp:spPr>
        <a:xfrm>
          <a:off x="10690" y="2021144"/>
          <a:ext cx="1444110" cy="144411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North Norwich Communication Hub</a:t>
          </a:r>
        </a:p>
      </dsp:txBody>
      <dsp:txXfrm>
        <a:off x="222175" y="2232629"/>
        <a:ext cx="1021140" cy="1021140"/>
      </dsp:txXfrm>
    </dsp:sp>
    <dsp:sp modelId="{D3537EFE-6DA4-F749-9A9C-0261A8D0E6CD}">
      <dsp:nvSpPr>
        <dsp:cNvPr id="0" name=""/>
        <dsp:cNvSpPr/>
      </dsp:nvSpPr>
      <dsp:spPr>
        <a:xfrm>
          <a:off x="1572062" y="2324408"/>
          <a:ext cx="837583" cy="837583"/>
        </a:xfrm>
        <a:prstGeom prst="mathPlus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1683084" y="2644700"/>
        <a:ext cx="615539" cy="196999"/>
      </dsp:txXfrm>
    </dsp:sp>
    <dsp:sp modelId="{1DF7E70A-46E4-4449-86E4-AAD5098BC6ED}">
      <dsp:nvSpPr>
        <dsp:cNvPr id="0" name=""/>
        <dsp:cNvSpPr/>
      </dsp:nvSpPr>
      <dsp:spPr>
        <a:xfrm>
          <a:off x="2526907" y="2021144"/>
          <a:ext cx="1444110" cy="144411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Peapod Pre-school Communication Hub</a:t>
          </a:r>
        </a:p>
      </dsp:txBody>
      <dsp:txXfrm>
        <a:off x="2738392" y="2232629"/>
        <a:ext cx="1021140" cy="1021140"/>
      </dsp:txXfrm>
    </dsp:sp>
    <dsp:sp modelId="{4F84233A-DBA6-A54F-8E8A-11FCED941AF7}">
      <dsp:nvSpPr>
        <dsp:cNvPr id="0" name=""/>
        <dsp:cNvSpPr/>
      </dsp:nvSpPr>
      <dsp:spPr>
        <a:xfrm>
          <a:off x="4088279" y="2324408"/>
          <a:ext cx="837583" cy="837583"/>
        </a:xfrm>
        <a:prstGeom prst="mathPlus">
          <a:avLst/>
        </a:prstGeom>
        <a:solidFill>
          <a:schemeClr val="accent1">
            <a:shade val="90000"/>
            <a:hueOff val="-82933"/>
            <a:satOff val="-1715"/>
            <a:lumOff val="1013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4199301" y="2644700"/>
        <a:ext cx="615539" cy="196999"/>
      </dsp:txXfrm>
    </dsp:sp>
    <dsp:sp modelId="{3FC09A96-ABBB-E243-B007-9098FE67AC5A}">
      <dsp:nvSpPr>
        <dsp:cNvPr id="0" name=""/>
        <dsp:cNvSpPr/>
      </dsp:nvSpPr>
      <dsp:spPr>
        <a:xfrm>
          <a:off x="5043125" y="2021144"/>
          <a:ext cx="1444110" cy="144411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 err="1"/>
            <a:t>Lakenham</a:t>
          </a:r>
          <a:r>
            <a:rPr lang="en-GB" sz="1000" b="1" kern="1200" dirty="0"/>
            <a:t> Primary Communication Hub</a:t>
          </a:r>
        </a:p>
      </dsp:txBody>
      <dsp:txXfrm>
        <a:off x="5254610" y="2232629"/>
        <a:ext cx="1021140" cy="1021140"/>
      </dsp:txXfrm>
    </dsp:sp>
    <dsp:sp modelId="{321C2496-313F-D94C-8448-6F86B791A3E5}">
      <dsp:nvSpPr>
        <dsp:cNvPr id="0" name=""/>
        <dsp:cNvSpPr/>
      </dsp:nvSpPr>
      <dsp:spPr>
        <a:xfrm>
          <a:off x="6604497" y="2324408"/>
          <a:ext cx="837583" cy="837583"/>
        </a:xfrm>
        <a:prstGeom prst="mathPlus">
          <a:avLst/>
        </a:prstGeom>
        <a:solidFill>
          <a:schemeClr val="accent1">
            <a:shade val="90000"/>
            <a:hueOff val="-165867"/>
            <a:satOff val="-3431"/>
            <a:lumOff val="202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6715519" y="2644700"/>
        <a:ext cx="615539" cy="196999"/>
      </dsp:txXfrm>
    </dsp:sp>
    <dsp:sp modelId="{28F4ADCF-A496-484F-B6E3-3507E14240AB}">
      <dsp:nvSpPr>
        <dsp:cNvPr id="0" name=""/>
        <dsp:cNvSpPr/>
      </dsp:nvSpPr>
      <dsp:spPr>
        <a:xfrm>
          <a:off x="7559342" y="2021144"/>
          <a:ext cx="1444110" cy="144411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0-2 Partnership Hub</a:t>
          </a:r>
        </a:p>
      </dsp:txBody>
      <dsp:txXfrm>
        <a:off x="7770827" y="2232629"/>
        <a:ext cx="1021140" cy="1021140"/>
      </dsp:txXfrm>
    </dsp:sp>
    <dsp:sp modelId="{1ABD16AA-7420-5040-9DC2-1B0625CA29CC}">
      <dsp:nvSpPr>
        <dsp:cNvPr id="0" name=""/>
        <dsp:cNvSpPr/>
      </dsp:nvSpPr>
      <dsp:spPr>
        <a:xfrm>
          <a:off x="9120714" y="2324408"/>
          <a:ext cx="837583" cy="837583"/>
        </a:xfrm>
        <a:prstGeom prst="mathEqual">
          <a:avLst/>
        </a:prstGeom>
        <a:solidFill>
          <a:schemeClr val="accent1">
            <a:shade val="90000"/>
            <a:hueOff val="-248800"/>
            <a:satOff val="-5146"/>
            <a:lumOff val="304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9231736" y="2496950"/>
        <a:ext cx="615539" cy="492499"/>
      </dsp:txXfrm>
    </dsp:sp>
    <dsp:sp modelId="{C5501E4D-3137-6C43-B760-479527F1F55C}">
      <dsp:nvSpPr>
        <dsp:cNvPr id="0" name=""/>
        <dsp:cNvSpPr/>
      </dsp:nvSpPr>
      <dsp:spPr>
        <a:xfrm>
          <a:off x="10046984" y="2035427"/>
          <a:ext cx="1444110" cy="144411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Working across (and beyond) Norwich to support all children from 0-11</a:t>
          </a:r>
        </a:p>
      </dsp:txBody>
      <dsp:txXfrm>
        <a:off x="10258469" y="2246912"/>
        <a:ext cx="1021140" cy="10211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7B87B-A942-704B-8FFF-2BBECBC6522A}">
      <dsp:nvSpPr>
        <dsp:cNvPr id="0" name=""/>
        <dsp:cNvSpPr/>
      </dsp:nvSpPr>
      <dsp:spPr>
        <a:xfrm>
          <a:off x="3557780" y="660394"/>
          <a:ext cx="5104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0457" y="45720"/>
              </a:lnTo>
            </a:path>
          </a:pathLst>
        </a:custGeom>
        <a:noFill/>
        <a:ln w="9525" cap="rnd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99482" y="703409"/>
        <a:ext cx="27052" cy="5410"/>
      </dsp:txXfrm>
    </dsp:sp>
    <dsp:sp modelId="{7DE2FF42-C66A-5F42-9C81-DF17160CEE1A}">
      <dsp:nvSpPr>
        <dsp:cNvPr id="0" name=""/>
        <dsp:cNvSpPr/>
      </dsp:nvSpPr>
      <dsp:spPr>
        <a:xfrm>
          <a:off x="1207156" y="387"/>
          <a:ext cx="2352423" cy="1411454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50000"/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shade val="50000"/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5271" tIns="120997" rIns="115271" bIns="12099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Things to think about</a:t>
          </a:r>
          <a:endParaRPr lang="en-US" sz="1400" b="1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1207156" y="387"/>
        <a:ext cx="2352423" cy="1411454"/>
      </dsp:txXfrm>
    </dsp:sp>
    <dsp:sp modelId="{E6338F85-5300-AD4E-94D8-1B3751589E67}">
      <dsp:nvSpPr>
        <dsp:cNvPr id="0" name=""/>
        <dsp:cNvSpPr/>
      </dsp:nvSpPr>
      <dsp:spPr>
        <a:xfrm>
          <a:off x="6451261" y="660394"/>
          <a:ext cx="5104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0457" y="45720"/>
              </a:lnTo>
            </a:path>
          </a:pathLst>
        </a:custGeom>
        <a:noFill/>
        <a:ln w="9525" cap="rnd" cmpd="sng" algn="ctr">
          <a:solidFill>
            <a:schemeClr val="accent1">
              <a:shade val="90000"/>
              <a:hueOff val="-99520"/>
              <a:satOff val="-2058"/>
              <a:lumOff val="1216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92964" y="703409"/>
        <a:ext cx="27052" cy="5410"/>
      </dsp:txXfrm>
    </dsp:sp>
    <dsp:sp modelId="{EA9955E2-63BE-3A40-8F8E-63BD5E34D21B}">
      <dsp:nvSpPr>
        <dsp:cNvPr id="0" name=""/>
        <dsp:cNvSpPr/>
      </dsp:nvSpPr>
      <dsp:spPr>
        <a:xfrm>
          <a:off x="4100638" y="387"/>
          <a:ext cx="2352423" cy="1411454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50000"/>
                <a:hueOff val="-79580"/>
                <a:satOff val="-1257"/>
                <a:lumOff val="13556"/>
                <a:alphaOff val="0"/>
                <a:tint val="98000"/>
                <a:lumMod val="102000"/>
              </a:schemeClr>
              <a:schemeClr val="accent1">
                <a:shade val="50000"/>
                <a:hueOff val="-79580"/>
                <a:satOff val="-1257"/>
                <a:lumOff val="13556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5271" tIns="120997" rIns="115271" bIns="12099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Who’s in the network – CCs from training, emails to local schools and nurseries, word of mouth</a:t>
          </a:r>
          <a:endParaRPr lang="en-US" sz="1400" b="1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4100638" y="387"/>
        <a:ext cx="2352423" cy="1411454"/>
      </dsp:txXfrm>
    </dsp:sp>
    <dsp:sp modelId="{69422366-A00C-4B43-9C08-0535C32719B6}">
      <dsp:nvSpPr>
        <dsp:cNvPr id="0" name=""/>
        <dsp:cNvSpPr/>
      </dsp:nvSpPr>
      <dsp:spPr>
        <a:xfrm>
          <a:off x="2383368" y="1410041"/>
          <a:ext cx="5786962" cy="510457"/>
        </a:xfrm>
        <a:custGeom>
          <a:avLst/>
          <a:gdLst/>
          <a:ahLst/>
          <a:cxnLst/>
          <a:rect l="0" t="0" r="0" b="0"/>
          <a:pathLst>
            <a:path>
              <a:moveTo>
                <a:pt x="5786962" y="0"/>
              </a:moveTo>
              <a:lnTo>
                <a:pt x="5786962" y="272328"/>
              </a:lnTo>
              <a:lnTo>
                <a:pt x="0" y="272328"/>
              </a:lnTo>
              <a:lnTo>
                <a:pt x="0" y="510457"/>
              </a:lnTo>
            </a:path>
          </a:pathLst>
        </a:custGeom>
        <a:noFill/>
        <a:ln w="9525" cap="rnd" cmpd="sng" algn="ctr">
          <a:solidFill>
            <a:schemeClr val="accent1">
              <a:shade val="90000"/>
              <a:hueOff val="-199040"/>
              <a:satOff val="-4117"/>
              <a:lumOff val="2432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31544" y="1662565"/>
        <a:ext cx="290610" cy="5410"/>
      </dsp:txXfrm>
    </dsp:sp>
    <dsp:sp modelId="{43B079CB-889D-0348-BE32-6934F57597A7}">
      <dsp:nvSpPr>
        <dsp:cNvPr id="0" name=""/>
        <dsp:cNvSpPr/>
      </dsp:nvSpPr>
      <dsp:spPr>
        <a:xfrm>
          <a:off x="6994119" y="387"/>
          <a:ext cx="2352423" cy="1411454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50000"/>
                <a:hueOff val="-159160"/>
                <a:satOff val="-2515"/>
                <a:lumOff val="27113"/>
                <a:alphaOff val="0"/>
                <a:tint val="98000"/>
                <a:lumMod val="102000"/>
              </a:schemeClr>
              <a:schemeClr val="accent1">
                <a:shade val="50000"/>
                <a:hueOff val="-159160"/>
                <a:satOff val="-2515"/>
                <a:lumOff val="27113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5271" tIns="120997" rIns="115271" bIns="12099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What to do in the meetings – questionnaires to network members to inform planning</a:t>
          </a:r>
          <a:endParaRPr lang="en-US" sz="1400" b="1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6994119" y="387"/>
        <a:ext cx="2352423" cy="1411454"/>
      </dsp:txXfrm>
    </dsp:sp>
    <dsp:sp modelId="{A7D84571-9A57-9540-BEF0-11710B50F95D}">
      <dsp:nvSpPr>
        <dsp:cNvPr id="0" name=""/>
        <dsp:cNvSpPr/>
      </dsp:nvSpPr>
      <dsp:spPr>
        <a:xfrm>
          <a:off x="3557780" y="2612906"/>
          <a:ext cx="5104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0457" y="45720"/>
              </a:lnTo>
            </a:path>
          </a:pathLst>
        </a:custGeom>
        <a:noFill/>
        <a:ln w="9525" cap="rnd" cmpd="sng" algn="ctr">
          <a:solidFill>
            <a:schemeClr val="accent1">
              <a:shade val="90000"/>
              <a:hueOff val="-199040"/>
              <a:satOff val="-4117"/>
              <a:lumOff val="2432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99482" y="2655921"/>
        <a:ext cx="27052" cy="5410"/>
      </dsp:txXfrm>
    </dsp:sp>
    <dsp:sp modelId="{E669EDE5-A393-7C45-BEEA-039AB4256081}">
      <dsp:nvSpPr>
        <dsp:cNvPr id="0" name=""/>
        <dsp:cNvSpPr/>
      </dsp:nvSpPr>
      <dsp:spPr>
        <a:xfrm>
          <a:off x="1207156" y="1952899"/>
          <a:ext cx="2352423" cy="1411454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50000"/>
                <a:hueOff val="-238740"/>
                <a:satOff val="-3772"/>
                <a:lumOff val="40669"/>
                <a:alphaOff val="0"/>
                <a:tint val="98000"/>
                <a:lumMod val="102000"/>
              </a:schemeClr>
              <a:schemeClr val="accent1">
                <a:shade val="50000"/>
                <a:hueOff val="-238740"/>
                <a:satOff val="-3772"/>
                <a:lumOff val="40669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5271" tIns="120997" rIns="115271" bIns="12099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Speakers – local expertise and CC’s skills</a:t>
          </a:r>
          <a:endParaRPr lang="en-US" sz="1400" b="1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1207156" y="1952899"/>
        <a:ext cx="2352423" cy="1411454"/>
      </dsp:txXfrm>
    </dsp:sp>
    <dsp:sp modelId="{697EEE36-2E50-F149-BEC9-9DEE8DAC7356}">
      <dsp:nvSpPr>
        <dsp:cNvPr id="0" name=""/>
        <dsp:cNvSpPr/>
      </dsp:nvSpPr>
      <dsp:spPr>
        <a:xfrm>
          <a:off x="6451261" y="2612906"/>
          <a:ext cx="5104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0457" y="45720"/>
              </a:lnTo>
            </a:path>
          </a:pathLst>
        </a:custGeom>
        <a:noFill/>
        <a:ln w="9525" cap="rnd" cmpd="sng" algn="ctr">
          <a:solidFill>
            <a:schemeClr val="accent1">
              <a:shade val="90000"/>
              <a:hueOff val="-99520"/>
              <a:satOff val="-2058"/>
              <a:lumOff val="1216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92964" y="2655921"/>
        <a:ext cx="27052" cy="5410"/>
      </dsp:txXfrm>
    </dsp:sp>
    <dsp:sp modelId="{5B0F1D8D-8991-3946-835F-14797253995E}">
      <dsp:nvSpPr>
        <dsp:cNvPr id="0" name=""/>
        <dsp:cNvSpPr/>
      </dsp:nvSpPr>
      <dsp:spPr>
        <a:xfrm>
          <a:off x="4100638" y="1952899"/>
          <a:ext cx="2352423" cy="1411454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50000"/>
                <a:hueOff val="-159160"/>
                <a:satOff val="-2515"/>
                <a:lumOff val="27113"/>
                <a:alphaOff val="0"/>
                <a:tint val="98000"/>
                <a:lumMod val="102000"/>
              </a:schemeClr>
              <a:schemeClr val="accent1">
                <a:shade val="50000"/>
                <a:hueOff val="-159160"/>
                <a:satOff val="-2515"/>
                <a:lumOff val="27113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5271" tIns="120997" rIns="115271" bIns="12099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Organisation-  distribution list, agenda, invitations, minutes ….</a:t>
          </a:r>
          <a:endParaRPr lang="en-US" sz="1400" b="1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4100638" y="1952899"/>
        <a:ext cx="2352423" cy="1411454"/>
      </dsp:txXfrm>
    </dsp:sp>
    <dsp:sp modelId="{8541F094-F2FF-5142-AED6-A8F1223BBDF9}">
      <dsp:nvSpPr>
        <dsp:cNvPr id="0" name=""/>
        <dsp:cNvSpPr/>
      </dsp:nvSpPr>
      <dsp:spPr>
        <a:xfrm>
          <a:off x="6994119" y="1952899"/>
          <a:ext cx="2352423" cy="1411454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50000"/>
                <a:hueOff val="-79580"/>
                <a:satOff val="-1257"/>
                <a:lumOff val="13556"/>
                <a:alphaOff val="0"/>
                <a:tint val="98000"/>
                <a:lumMod val="102000"/>
              </a:schemeClr>
              <a:schemeClr val="accent1">
                <a:shade val="50000"/>
                <a:hueOff val="-79580"/>
                <a:satOff val="-1257"/>
                <a:lumOff val="13556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5271" tIns="120997" rIns="115271" bIns="12099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Information sharing – updates between meetings</a:t>
          </a:r>
          <a:endParaRPr lang="en-US" sz="1400" b="1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6994119" y="1952899"/>
        <a:ext cx="2352423" cy="1411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D00D8-604F-8D4F-A9D5-FD8E502267FE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EB176-EF45-CC4B-A9D4-77B71776E2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756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 Introductions</a:t>
            </a:r>
          </a:p>
          <a:p>
            <a:endParaRPr lang="en-GB" dirty="0"/>
          </a:p>
          <a:p>
            <a:r>
              <a:rPr lang="en-GB" dirty="0"/>
              <a:t>One of the 4 Communication Hubs established by the NOA to create a sustainable legacy from the CC project.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hub is one of the 4 NOA Communication Hubs. Hub leads meet half-termly to share plans and to plan collectively.</a:t>
            </a:r>
          </a:p>
          <a:p>
            <a:endParaRPr lang="en-GB" dirty="0"/>
          </a:p>
          <a:p>
            <a:r>
              <a:rPr lang="en-GB" dirty="0"/>
              <a:t>Recent training offer to all member schools/settings (not just those who attend meetings)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70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Time commitment, but gains in terms of development of own school’s skills and confidence. </a:t>
            </a:r>
          </a:p>
          <a:p>
            <a:endParaRPr lang="en-GB" dirty="0"/>
          </a:p>
          <a:p>
            <a:r>
              <a:rPr lang="en-GB" dirty="0"/>
              <a:t>If thinking about setting up own network, ensure that whoever is leading it is actively wants this responsibility and is given the time and support to do this!</a:t>
            </a:r>
          </a:p>
          <a:p>
            <a:endParaRPr lang="en-GB" dirty="0"/>
          </a:p>
          <a:p>
            <a:r>
              <a:rPr lang="en-GB" dirty="0"/>
              <a:t>Need for persistence-  turn out for meetings can be disappointing, resilience – technology fails and set-backs in organising training etc.</a:t>
            </a:r>
          </a:p>
          <a:p>
            <a:endParaRPr lang="en-GB" dirty="0"/>
          </a:p>
          <a:p>
            <a:r>
              <a:rPr lang="en-GB" dirty="0"/>
              <a:t>Making a difference to practice in schools and settings.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961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566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455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282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693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410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SA</a:t>
            </a:r>
          </a:p>
          <a:p>
            <a:endParaRPr lang="en-GB" dirty="0"/>
          </a:p>
          <a:p>
            <a:r>
              <a:rPr lang="en-GB" dirty="0"/>
              <a:t>The North Norwich Communication Hub is a partnership between MCP, CGPS and LIANS.</a:t>
            </a:r>
          </a:p>
          <a:p>
            <a:endParaRPr lang="en-GB" dirty="0"/>
          </a:p>
          <a:p>
            <a:r>
              <a:rPr lang="en-GB" dirty="0"/>
              <a:t>Staff from each school attended the initial Communication Champion training together and then the leadership training. </a:t>
            </a:r>
          </a:p>
          <a:p>
            <a:endParaRPr lang="en-GB" dirty="0"/>
          </a:p>
          <a:p>
            <a:r>
              <a:rPr lang="en-GB" dirty="0"/>
              <a:t>Within the same cluster, it made sense to pool our expertise and work together on the Hub. </a:t>
            </a:r>
          </a:p>
          <a:p>
            <a:r>
              <a:rPr lang="en-GB" dirty="0"/>
              <a:t>Can be logistically difficult working across schools, but learn from each other’s practice and can provide professional challenge to each other.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036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</a:t>
            </a:r>
          </a:p>
          <a:p>
            <a:endParaRPr lang="en-GB" dirty="0"/>
          </a:p>
          <a:p>
            <a:r>
              <a:rPr lang="en-GB" dirty="0"/>
              <a:t>This is what has motivated us!</a:t>
            </a:r>
          </a:p>
          <a:p>
            <a:endParaRPr lang="en-GB" dirty="0"/>
          </a:p>
          <a:p>
            <a:r>
              <a:rPr lang="en-GB" dirty="0"/>
              <a:t>Huge body of research on the impact of SLCN on all areas – learning, social and emotional development, employability, future life chances.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D6BC1-6B1C-4745-879F-9327EF732B48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6556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</a:t>
            </a:r>
          </a:p>
          <a:p>
            <a:endParaRPr lang="en-GB" dirty="0"/>
          </a:p>
          <a:p>
            <a:r>
              <a:rPr lang="en-GB" dirty="0"/>
              <a:t>By intervening early, we can improve outcomes for all children and work towards no child being left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03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EM</a:t>
            </a:r>
          </a:p>
          <a:p>
            <a:endParaRPr lang="en-GB" dirty="0"/>
          </a:p>
          <a:p>
            <a:r>
              <a:rPr lang="en-GB" dirty="0"/>
              <a:t>One part of being a Communication Hub is the focus on SLC development within our own school, to improve outcomes for our catchment families. </a:t>
            </a:r>
          </a:p>
          <a:p>
            <a:endParaRPr lang="en-GB" dirty="0"/>
          </a:p>
          <a:p>
            <a:r>
              <a:rPr lang="en-GB" dirty="0"/>
              <a:t>Context of deprivation shown by Hart and </a:t>
            </a:r>
            <a:r>
              <a:rPr lang="en-GB" dirty="0" err="1"/>
              <a:t>Risley</a:t>
            </a:r>
            <a:r>
              <a:rPr lang="en-GB" dirty="0"/>
              <a:t> to impact negatively on SLC development.</a:t>
            </a:r>
          </a:p>
          <a:p>
            <a:endParaRPr lang="en-GB" dirty="0"/>
          </a:p>
          <a:p>
            <a:r>
              <a:rPr lang="en-GB" dirty="0"/>
              <a:t>Aspire to become a centre of excellence in order to support other schools and settings. </a:t>
            </a:r>
          </a:p>
          <a:p>
            <a:endParaRPr lang="en-GB" dirty="0"/>
          </a:p>
          <a:p>
            <a:r>
              <a:rPr lang="en-GB" dirty="0"/>
              <a:t>As Hub leads, we are not ‘experts’, but are committed to improvement.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93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</a:t>
            </a:r>
          </a:p>
          <a:p>
            <a:endParaRPr lang="en-GB" dirty="0"/>
          </a:p>
          <a:p>
            <a:r>
              <a:rPr lang="en-GB" dirty="0"/>
              <a:t>Huge importance of learning in the home, particularly in the pre-school years. </a:t>
            </a:r>
          </a:p>
          <a:p>
            <a:endParaRPr lang="en-GB" dirty="0"/>
          </a:p>
          <a:p>
            <a:r>
              <a:rPr lang="en-GB" dirty="0"/>
              <a:t>Working with parents, working with other services and taking advantage of local opportunities, such as Talk and Play packs, working with UEA speech and language students. </a:t>
            </a:r>
          </a:p>
          <a:p>
            <a:endParaRPr lang="en-GB" dirty="0"/>
          </a:p>
          <a:p>
            <a:r>
              <a:rPr lang="en-GB" dirty="0"/>
              <a:t>Being a Hub School has provided an additional impetus for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05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</a:t>
            </a:r>
          </a:p>
          <a:p>
            <a:endParaRPr lang="en-GB" dirty="0"/>
          </a:p>
          <a:p>
            <a:r>
              <a:rPr lang="en-GB" dirty="0"/>
              <a:t>Hub is the centre of a network comprised of practitioners from schools and settings, predominantly early years but anyone with an interest in SLC.</a:t>
            </a:r>
          </a:p>
          <a:p>
            <a:endParaRPr lang="en-GB" dirty="0"/>
          </a:p>
          <a:p>
            <a:r>
              <a:rPr lang="en-GB" dirty="0"/>
              <a:t>CPD has included working with parents/supporting families with EAL/language and behaviour.</a:t>
            </a:r>
          </a:p>
          <a:p>
            <a:endParaRPr lang="en-GB" dirty="0"/>
          </a:p>
          <a:p>
            <a:r>
              <a:rPr lang="en-GB" dirty="0"/>
              <a:t>Developing a professional community working across settings and across agencies.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865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Bercow Report highlighted the problems caused by ‘silo’ working. We hope to develop sustainable partnerships within our network to build common understanding and work more efficiently.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EB176-EF45-CC4B-A9D4-77B71776E28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45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1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39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51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33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77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4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6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0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6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6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44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37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6/25/21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82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www.thecommunicationhub.ne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enco@milecrossprimary.Norfolk.sch.u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mailto:ashley.cater@norfolk.gov.u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5EF8C-E4C8-3844-8B69-C605D43A4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873" y="639097"/>
            <a:ext cx="7571678" cy="3781101"/>
          </a:xfrm>
        </p:spPr>
        <p:txBody>
          <a:bodyPr>
            <a:normAutofit/>
          </a:bodyPr>
          <a:lstStyle/>
          <a:p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The North Norwich Communication Hub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D38330-BB5A-6D40-A557-38C616932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6446205" cy="785656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Cavolini" panose="03000502040302020204" pitchFamily="66" charset="0"/>
                <a:cs typeface="Cavolini" panose="03000502040302020204" pitchFamily="66" charset="0"/>
              </a:rPr>
              <a:t>A NOA Communication Hub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95B4CB-5235-468F-A045-B2F206B46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1342" y="0"/>
            <a:ext cx="465065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2038275D-6BDE-4699-B526-B89B6D32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4806" y="958640"/>
            <a:ext cx="3363730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95B7D13-B19C-D44A-80CF-B6FB81DC1AB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t="15112" r="22896" b="22381"/>
          <a:stretch/>
        </p:blipFill>
        <p:spPr bwMode="auto">
          <a:xfrm>
            <a:off x="8951231" y="3616796"/>
            <a:ext cx="1830877" cy="205687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69E367A-A124-714B-9A6E-80BF4ECAFCB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66" y="954116"/>
            <a:ext cx="2093408" cy="20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23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C499-03C9-6A41-8C72-82D12764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Beyond our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7FB54-4110-E443-8369-9755A16A0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46AAD4-80AB-D543-ADEA-F3BF5DB7A3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092440"/>
              </p:ext>
            </p:extLst>
          </p:nvPr>
        </p:nvGraphicFramePr>
        <p:xfrm>
          <a:off x="330818" y="924412"/>
          <a:ext cx="11530361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2386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094D2-EA2B-5147-B085-693E54BB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Setting up a network</a:t>
            </a: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BF06AEE5-9AB8-438C-94A1-F5FF4A5CD6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5771060"/>
              </p:ext>
            </p:extLst>
          </p:nvPr>
        </p:nvGraphicFramePr>
        <p:xfrm>
          <a:off x="819150" y="2494722"/>
          <a:ext cx="10553700" cy="336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064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3533-6C89-7549-8011-79A37373E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How to find out more ….</a:t>
            </a:r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D93B7DC-A7F2-F34A-93FF-9C9DCFB2A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4789" y="2371941"/>
            <a:ext cx="3686241" cy="239170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97EAFD-3EDE-8140-9E11-F4BAF4232A5A}"/>
              </a:ext>
            </a:extLst>
          </p:cNvPr>
          <p:cNvSpPr/>
          <p:nvPr/>
        </p:nvSpPr>
        <p:spPr>
          <a:xfrm>
            <a:off x="598239" y="5002795"/>
            <a:ext cx="529664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Cavolini" panose="03000502040302020204" pitchFamily="66" charset="0"/>
                <a:cs typeface="Cavolini" panose="03000502040302020204" pitchFamily="66" charset="0"/>
              </a:rPr>
              <a:t>Visit our website</a:t>
            </a:r>
          </a:p>
          <a:p>
            <a:endParaRPr lang="en-GB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  <a:hlinkClick r:id="rId4"/>
              </a:rPr>
              <a:t>https://www.thecommunicationhub.net</a:t>
            </a:r>
            <a:endParaRPr lang="en-GB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A6854-AFCD-6843-ABCB-1D1EC66C5F18}"/>
              </a:ext>
            </a:extLst>
          </p:cNvPr>
          <p:cNvSpPr txBox="1"/>
          <p:nvPr/>
        </p:nvSpPr>
        <p:spPr>
          <a:xfrm>
            <a:off x="6889946" y="5002795"/>
            <a:ext cx="41359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volini" panose="03000502040302020204" pitchFamily="66" charset="0"/>
                <a:cs typeface="Cavolini" panose="03000502040302020204" pitchFamily="66" charset="0"/>
              </a:rPr>
              <a:t>Follow us on Twitter @</a:t>
            </a:r>
            <a:r>
              <a:rPr lang="en-GB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norwich_hub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GB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D47850B-039D-934B-BB9D-1EB76CECC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443" y="2371941"/>
            <a:ext cx="2023211" cy="196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13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3ECC733-A533-4D91-BD25-3B6E06B7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36401F08-8B30-49FC-A47E-7119FCAAB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4119E-6142-5745-8F17-3B6EE02E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47188"/>
            <a:ext cx="3413084" cy="1559412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Cavolini" panose="03000502040302020204" pitchFamily="66" charset="0"/>
                <a:cs typeface="Cavolini" panose="03000502040302020204" pitchFamily="66" charset="0"/>
              </a:rPr>
              <a:t>How to join a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A3456-BE94-EF4F-9B51-E59131E85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28" y="3286982"/>
            <a:ext cx="4037347" cy="399781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Anyone is welcome to join one of the NOA Communication Hub networks.</a:t>
            </a:r>
          </a:p>
          <a:p>
            <a:pPr marL="0" indent="0">
              <a:lnSpc>
                <a:spcPct val="90000"/>
              </a:lnSpc>
              <a:buNone/>
            </a:pPr>
            <a:endParaRPr lang="en-GB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Contact the NNCH through the links on our website or at </a:t>
            </a:r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  <a:hlinkClick r:id="rId3"/>
              </a:rPr>
              <a:t>senco@milecrossprimary.Norfolk.sch.uk</a:t>
            </a:r>
            <a:endParaRPr lang="en-GB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Our next meeting is on 21</a:t>
            </a:r>
            <a:r>
              <a:rPr lang="en-GB" sz="2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 September 4-6pm (details TBC)</a:t>
            </a:r>
          </a:p>
          <a:p>
            <a:pPr marL="0" indent="0">
              <a:lnSpc>
                <a:spcPct val="90000"/>
              </a:lnSpc>
              <a:buNone/>
            </a:pPr>
            <a:endParaRPr lang="en-GB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Or email Project Manager, Ashley Cater </a:t>
            </a:r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  <a:hlinkClick r:id="rId4"/>
              </a:rPr>
              <a:t>ashley.cater@norfolk.gov.uk</a:t>
            </a:r>
            <a:endParaRPr lang="en-GB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7" name="Rounded Rectangle 17">
            <a:extLst>
              <a:ext uri="{FF2B5EF4-FFF2-40B4-BE49-F238E27FC236}">
                <a16:creationId xmlns:a16="http://schemas.microsoft.com/office/drawing/2014/main" id="{3F6460BF-80B6-42E6-A4B2-8F9671BAA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615F261-1C4B-4947-8E9D-E2484D379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689" y="1258529"/>
            <a:ext cx="5296887" cy="43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55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974C5CDB-119C-4669-882B-F5E375BC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42F5F-F8D5-AB44-9192-71D05583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25" y="1434662"/>
            <a:ext cx="3836920" cy="1755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Any Questions?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7D15FE79-D510-476E-8DA8-A0C91F7E0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C9F319E5-675A-4BDE-848C-0976D225E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E588AB0E-71DA-204C-98E3-BE57C0524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83623" y="1251276"/>
            <a:ext cx="2887430" cy="43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76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BA620B-913B-6F45-8C85-A634415D8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2" y="639097"/>
            <a:ext cx="4961534" cy="37811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4200">
                <a:latin typeface="Cavolini" panose="03000502040302020204" pitchFamily="66" charset="0"/>
                <a:cs typeface="Cavolini" panose="03000502040302020204" pitchFamily="66" charset="0"/>
              </a:rPr>
              <a:t>Thank you for your interest in our Communication Hub.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6662F2A-415C-144A-B61B-9591305CE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4961535" cy="785656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53A79C-4D71-4D0A-AEE7-4307FCB68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0916" y="0"/>
            <a:ext cx="60910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38C7BBBA-CD15-45BE-B2D0-CEEEA07A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6326" y="958640"/>
            <a:ext cx="4792210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EE5CD4F0-8529-584A-A316-03D3E7766C6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r="1922" b="-2"/>
          <a:stretch/>
        </p:blipFill>
        <p:spPr>
          <a:xfrm>
            <a:off x="7068226" y="1251276"/>
            <a:ext cx="4174333" cy="43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0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F1618-86D8-0349-BEB4-D22B4792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What is a Communication Hub?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CD4CEB-E2FD-7F42-99CF-EBE879D13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38" y="1961020"/>
            <a:ext cx="5413276" cy="386046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en-GB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fontAlgn="base">
              <a:buNone/>
            </a:pPr>
            <a:r>
              <a:rPr lang="en-GB" b="1" dirty="0">
                <a:latin typeface="Cavolini" panose="03000502040302020204" pitchFamily="66" charset="0"/>
                <a:cs typeface="Cavolini" panose="03000502040302020204" pitchFamily="66" charset="0"/>
              </a:rPr>
              <a:t>A setting with an active commitment to improving the speech, language and communication development for all children.</a:t>
            </a:r>
          </a:p>
          <a:p>
            <a:pPr marL="0" indent="0" fontAlgn="base">
              <a:buNone/>
            </a:pPr>
            <a:r>
              <a:rPr lang="en-GB" b="1" dirty="0">
                <a:latin typeface="Cavolini" panose="03000502040302020204" pitchFamily="66" charset="0"/>
                <a:cs typeface="Cavolini" panose="03000502040302020204" pitchFamily="66" charset="0"/>
              </a:rPr>
              <a:t>A place where partnerships with families and services are grown and developed.</a:t>
            </a:r>
          </a:p>
          <a:p>
            <a:pPr marL="0" indent="0" fontAlgn="base">
              <a:buNone/>
            </a:pPr>
            <a:r>
              <a:rPr lang="en-GB" b="1" dirty="0">
                <a:latin typeface="Cavolini" panose="03000502040302020204" pitchFamily="66" charset="0"/>
                <a:cs typeface="Cavolini" panose="03000502040302020204" pitchFamily="66" charset="0"/>
              </a:rPr>
              <a:t>The centre of a professional community formed to share good practice, facilitate access to specialist expertise and support ongoing training.</a:t>
            </a:r>
            <a:endParaRPr lang="en-GB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0EED179-B623-DF45-8D25-B921EE96FF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7767976"/>
              </p:ext>
            </p:extLst>
          </p:nvPr>
        </p:nvGraphicFramePr>
        <p:xfrm>
          <a:off x="4901809" y="13312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774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126A82A3-DE8C-4390-A803-C99C53FA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27C8FC7F-7C7F-491C-9FCA-6BCC885DA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306" y="643464"/>
            <a:ext cx="10927614" cy="3599352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B70B65-7AC7-4119-A404-399617955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-9832" y="4525094"/>
            <a:ext cx="12203151" cy="2344057"/>
            <a:chOff x="0" y="4525094"/>
            <a:chExt cx="12203151" cy="2344057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E640CB9-C074-4CF1-8C84-2FF061892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830C1C5-9405-4A50-936E-51636AF6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0769181-A18E-4E2F-AD82-752B9A03D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E4B07C-1309-A442-BDBE-857F9C7D0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779529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 Partnership Schools</a:t>
            </a:r>
          </a:p>
        </p:txBody>
      </p:sp>
      <p:pic>
        <p:nvPicPr>
          <p:cNvPr id="9" name="Picture 8" descr="A picture containing sky, snow, outdoor&#10;&#10;Description automatically generated">
            <a:extLst>
              <a:ext uri="{FF2B5EF4-FFF2-40B4-BE49-F238E27FC236}">
                <a16:creationId xmlns:a16="http://schemas.microsoft.com/office/drawing/2014/main" id="{2B5B7F7A-8C17-9F49-88DD-A90D19A23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16" y="1068501"/>
            <a:ext cx="3439559" cy="2278706"/>
          </a:xfrm>
          <a:prstGeom prst="rect">
            <a:avLst/>
          </a:prstGeom>
        </p:spPr>
      </p:pic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290BFF5E-7F0D-0E4B-A283-E77A84DDB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40" y="1075471"/>
            <a:ext cx="3401056" cy="2278706"/>
          </a:xfrm>
          <a:prstGeom prst="rect">
            <a:avLst/>
          </a:prstGeom>
        </p:spPr>
      </p:pic>
      <p:pic>
        <p:nvPicPr>
          <p:cNvPr id="5" name="Content Placeholder 4" descr="A row of yellow flowers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1C8D3254-843D-4C4F-91B9-0CA15D925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10001" y="1068501"/>
            <a:ext cx="3829759" cy="22787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097C16-3E94-F346-B6BB-C539BA70939D}"/>
              </a:ext>
            </a:extLst>
          </p:cNvPr>
          <p:cNvSpPr txBox="1"/>
          <p:nvPr/>
        </p:nvSpPr>
        <p:spPr>
          <a:xfrm>
            <a:off x="771086" y="3556595"/>
            <a:ext cx="3771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Mile Cross Primary School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FFD420-FE58-9943-8211-87EB0CC34B01}"/>
              </a:ext>
            </a:extLst>
          </p:cNvPr>
          <p:cNvSpPr txBox="1"/>
          <p:nvPr/>
        </p:nvSpPr>
        <p:spPr>
          <a:xfrm>
            <a:off x="4639760" y="3475331"/>
            <a:ext cx="377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Catton Grove Primary School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81CE9E-0205-EB46-A55A-802412DBA86A}"/>
              </a:ext>
            </a:extLst>
          </p:cNvPr>
          <p:cNvSpPr txBox="1"/>
          <p:nvPr/>
        </p:nvSpPr>
        <p:spPr>
          <a:xfrm>
            <a:off x="8010477" y="3503236"/>
            <a:ext cx="355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Lionwood</a:t>
            </a:r>
            <a:r>
              <a:rPr lang="en-GB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Infant &amp; Nursery School</a:t>
            </a:r>
          </a:p>
        </p:txBody>
      </p:sp>
    </p:spTree>
    <p:extLst>
      <p:ext uri="{BB962C8B-B14F-4D97-AF65-F5344CB8AC3E}">
        <p14:creationId xmlns:p14="http://schemas.microsoft.com/office/powerpoint/2010/main" val="137426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31DCE608-5ECC-CA44-A013-DBEE847D50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"/>
          <a:stretch/>
        </p:blipFill>
        <p:spPr>
          <a:xfrm>
            <a:off x="6108700" y="-1"/>
            <a:ext cx="6094450" cy="6858001"/>
          </a:xfrm>
          <a:prstGeom prst="rect">
            <a:avLst/>
          </a:prstGeom>
        </p:spPr>
      </p:pic>
      <p:sp>
        <p:nvSpPr>
          <p:cNvPr id="12" name="Freeform 16">
            <a:extLst>
              <a:ext uri="{FF2B5EF4-FFF2-40B4-BE49-F238E27FC236}">
                <a16:creationId xmlns:a16="http://schemas.microsoft.com/office/drawing/2014/main" id="{3EEED574-6FCC-45F8-ABA8-05782705A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F3D2D-E3AA-3F42-9572-C783C8101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4229100"/>
            <a:ext cx="6204113" cy="1559412"/>
          </a:xfrm>
        </p:spPr>
        <p:txBody>
          <a:bodyPr>
            <a:normAutofit fontScale="90000"/>
          </a:bodyPr>
          <a:lstStyle/>
          <a:p>
            <a:r>
              <a:rPr lang="en-GB" sz="6000" dirty="0">
                <a:latin typeface="Cavolini" panose="03000502040302020204" pitchFamily="66" charset="0"/>
                <a:cs typeface="Cavolini" panose="03000502040302020204" pitchFamily="66" charset="0"/>
              </a:rPr>
              <a:t>“Children who find communication hard find life hard”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090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FDA6284-4E06-4F93-9624-A49FE810F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FE5740B-E747-A54F-8B7F-6C52CAC56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0" b="12831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F73FEE0E-0740-4139-808A-A3B329A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D0C79-EE84-B345-BE14-AD4934EC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4895558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05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5C05BAF-2500-A843-97F2-85FB4A5B9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2839" r="28285" b="1"/>
          <a:stretch/>
        </p:blipFill>
        <p:spPr>
          <a:xfrm>
            <a:off x="6108700" y="-1"/>
            <a:ext cx="6094450" cy="6858001"/>
          </a:xfrm>
          <a:prstGeom prst="rect">
            <a:avLst/>
          </a:pr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3EEED574-6FCC-45F8-ABA8-05782705A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90AB0-09F4-D547-8D6A-BDBB59E51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70100" cy="1559412"/>
          </a:xfrm>
        </p:spPr>
        <p:txBody>
          <a:bodyPr>
            <a:normAutofit/>
          </a:bodyPr>
          <a:lstStyle/>
          <a:p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Within our own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B8C53-CB64-3D45-811A-565BA6C63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38" y="2670739"/>
            <a:ext cx="5705823" cy="359141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1900" dirty="0">
                <a:latin typeface="Cavolini" panose="03000502040302020204" pitchFamily="66" charset="0"/>
                <a:cs typeface="Cavolini" panose="03000502040302020204" pitchFamily="66" charset="0"/>
              </a:rPr>
              <a:t>Aspiring to become centres of excellence showcasing good practice in Speech, Language and Communication</a:t>
            </a:r>
          </a:p>
          <a:p>
            <a:pPr marL="0" indent="0">
              <a:lnSpc>
                <a:spcPct val="90000"/>
              </a:lnSpc>
              <a:buNone/>
            </a:pPr>
            <a:endParaRPr lang="en-GB" sz="17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sz="1700" dirty="0">
                <a:latin typeface="Cavolini" panose="03000502040302020204" pitchFamily="66" charset="0"/>
                <a:cs typeface="Cavolini" panose="03000502040302020204" pitchFamily="66" charset="0"/>
              </a:rPr>
              <a:t>Cascaded training for all staff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sz="1700" dirty="0">
                <a:latin typeface="Cavolini" panose="03000502040302020204" pitchFamily="66" charset="0"/>
                <a:cs typeface="Cavolini" panose="03000502040302020204" pitchFamily="66" charset="0"/>
              </a:rPr>
              <a:t>Audits of practice: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1700" dirty="0">
                <a:latin typeface="Cavolini" panose="03000502040302020204" pitchFamily="66" charset="0"/>
                <a:cs typeface="Cavolini" panose="03000502040302020204" pitchFamily="66" charset="0"/>
              </a:rPr>
              <a:t>	Communication Friendly Environments 	Communication-Supporting Teaching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sz="1700" dirty="0">
                <a:latin typeface="Cavolini" panose="03000502040302020204" pitchFamily="66" charset="0"/>
                <a:cs typeface="Cavolini" panose="03000502040302020204" pitchFamily="66" charset="0"/>
              </a:rPr>
              <a:t>Interventions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sz="1700" dirty="0">
                <a:latin typeface="Cavolini" panose="03000502040302020204" pitchFamily="66" charset="0"/>
                <a:cs typeface="Cavolini" panose="03000502040302020204" pitchFamily="66" charset="0"/>
              </a:rPr>
              <a:t>Assessment &amp; monitoring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sz="1700" dirty="0">
                <a:latin typeface="Cavolini" panose="03000502040302020204" pitchFamily="66" charset="0"/>
                <a:cs typeface="Cavolini" panose="03000502040302020204" pitchFamily="66" charset="0"/>
              </a:rPr>
              <a:t>Partnerships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sz="1700" dirty="0">
                <a:latin typeface="Cavolini" panose="03000502040302020204" pitchFamily="66" charset="0"/>
                <a:cs typeface="Cavolini" panose="03000502040302020204" pitchFamily="66" charset="0"/>
              </a:rPr>
              <a:t>Family Learning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sz="1700" dirty="0">
                <a:latin typeface="Cavolini" panose="03000502040302020204" pitchFamily="66" charset="0"/>
                <a:cs typeface="Cavolini" panose="03000502040302020204" pitchFamily="66" charset="0"/>
              </a:rPr>
              <a:t>Reflective practice and ongoing improvement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endParaRPr lang="en-GB" sz="17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</a:pPr>
            <a:endParaRPr lang="en-GB" sz="1700" dirty="0"/>
          </a:p>
          <a:p>
            <a:pPr>
              <a:lnSpc>
                <a:spcPct val="90000"/>
              </a:lnSpc>
            </a:pP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493964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02B0AE4D-802B-7B44-931D-10018B556A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000"/>
          <a:stretch/>
        </p:blipFill>
        <p:spPr>
          <a:xfrm>
            <a:off x="3385338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389AE53-5924-1144-A627-AAD3873E62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5" r="20625"/>
          <a:stretch/>
        </p:blipFill>
        <p:spPr>
          <a:xfrm>
            <a:off x="774830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0" name="Picture 9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940C17D0-6B25-5C44-8A43-7752D0A7C0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88" r="10910" b="-3"/>
          <a:stretch/>
        </p:blipFill>
        <p:spPr>
          <a:xfrm>
            <a:off x="6196155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71A0C5-6E9E-9945-81E8-38F9E7AB72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494" b="-6"/>
          <a:stretch/>
        </p:blipFill>
        <p:spPr>
          <a:xfrm>
            <a:off x="8806663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03E90CDE-2F6A-954F-85B0-97FA7C3B82ED}"/>
              </a:ext>
            </a:extLst>
          </p:cNvPr>
          <p:cNvSpPr/>
          <p:nvPr/>
        </p:nvSpPr>
        <p:spPr>
          <a:xfrm>
            <a:off x="4542040" y="309489"/>
            <a:ext cx="3482607" cy="1498857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‘Talk &amp; Play’ Packs for all of our Early Years Children.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Supporting Home Learning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492C0369-008F-6A4F-AB3E-B9E4E49D5E09}"/>
              </a:ext>
            </a:extLst>
          </p:cNvPr>
          <p:cNvSpPr/>
          <p:nvPr/>
        </p:nvSpPr>
        <p:spPr>
          <a:xfrm>
            <a:off x="277419" y="309489"/>
            <a:ext cx="3107919" cy="1498857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Making slime at a ‘Chatter Matters’ Communication Café. Messy Play isn’t just good in the Early Years.  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B00E662A-4F14-B544-BDEA-C5E34BD5C56B}"/>
              </a:ext>
            </a:extLst>
          </p:cNvPr>
          <p:cNvSpPr/>
          <p:nvPr/>
        </p:nvSpPr>
        <p:spPr>
          <a:xfrm>
            <a:off x="8806662" y="309488"/>
            <a:ext cx="3107919" cy="1498857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Give your dummy to the Mile Cross Bunny.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A campaign to reduce dummy use in nursery.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E8039A9-482E-664F-9918-12A995F23C43}"/>
              </a:ext>
            </a:extLst>
          </p:cNvPr>
          <p:cNvSpPr/>
          <p:nvPr/>
        </p:nvSpPr>
        <p:spPr>
          <a:xfrm>
            <a:off x="599090" y="5376041"/>
            <a:ext cx="10468303" cy="81980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Working in partnership with parents to develop speech and language in the home. </a:t>
            </a:r>
          </a:p>
        </p:txBody>
      </p:sp>
    </p:spTree>
    <p:extLst>
      <p:ext uri="{BB962C8B-B14F-4D97-AF65-F5344CB8AC3E}">
        <p14:creationId xmlns:p14="http://schemas.microsoft.com/office/powerpoint/2010/main" val="848247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E1F04-FF19-564B-A54D-BAD024039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Across the network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ED709B-8460-46BB-98C3-691A2EE3C3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465991"/>
              </p:ext>
            </p:extLst>
          </p:nvPr>
        </p:nvGraphicFramePr>
        <p:xfrm>
          <a:off x="818712" y="2222287"/>
          <a:ext cx="10554574" cy="4473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919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F2C72-526D-2949-9BA0-B8A1D74931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8" y="-993751"/>
            <a:ext cx="1014432" cy="7043371"/>
          </a:xfrm>
        </p:spPr>
        <p:txBody>
          <a:bodyPr vert="vert270"/>
          <a:lstStyle/>
          <a:p>
            <a:r>
              <a:rPr lang="en-GB" sz="5400" dirty="0">
                <a:latin typeface="Cavolini" panose="03000502040302020204" pitchFamily="66" charset="0"/>
                <a:cs typeface="Cavolini" panose="03000502040302020204" pitchFamily="66" charset="0"/>
              </a:rPr>
              <a:t>Partnerships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2557B6-7974-9E4A-86D2-98AF6CA2B37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41263712"/>
              </p:ext>
            </p:extLst>
          </p:nvPr>
        </p:nvGraphicFramePr>
        <p:xfrm>
          <a:off x="-1063831" y="328612"/>
          <a:ext cx="12658726" cy="6200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Callout 4">
            <a:extLst>
              <a:ext uri="{FF2B5EF4-FFF2-40B4-BE49-F238E27FC236}">
                <a16:creationId xmlns:a16="http://schemas.microsoft.com/office/drawing/2014/main" id="{BF07E2F9-B4AA-CB47-99C6-6312B27E349E}"/>
              </a:ext>
            </a:extLst>
          </p:cNvPr>
          <p:cNvSpPr/>
          <p:nvPr/>
        </p:nvSpPr>
        <p:spPr>
          <a:xfrm>
            <a:off x="8131126" y="689318"/>
            <a:ext cx="3573194" cy="128044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avolini" panose="03000502040302020204" pitchFamily="66" charset="0"/>
                <a:cs typeface="Cavolini" panose="03000502040302020204" pitchFamily="66" charset="0"/>
              </a:rPr>
              <a:t>“From silos to networks”</a:t>
            </a:r>
          </a:p>
        </p:txBody>
      </p:sp>
    </p:spTree>
    <p:extLst>
      <p:ext uri="{BB962C8B-B14F-4D97-AF65-F5344CB8AC3E}">
        <p14:creationId xmlns:p14="http://schemas.microsoft.com/office/powerpoint/2010/main" val="34097106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{FD265F6D-9A42-C341-B233-6DE592CBA737}tf10001121</Template>
  <TotalTime>653</TotalTime>
  <Words>1039</Words>
  <Application>Microsoft Macintosh PowerPoint</Application>
  <PresentationFormat>Widescreen</PresentationFormat>
  <Paragraphs>157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Cavolini</vt:lpstr>
      <vt:lpstr>Century Gothic</vt:lpstr>
      <vt:lpstr>Courier New</vt:lpstr>
      <vt:lpstr>Wingdings 2</vt:lpstr>
      <vt:lpstr>Quotable</vt:lpstr>
      <vt:lpstr>The North Norwich Communication Hub</vt:lpstr>
      <vt:lpstr>What is a Communication Hub?</vt:lpstr>
      <vt:lpstr>Our Partnership Schools</vt:lpstr>
      <vt:lpstr>“Children who find communication hard find life hard”  </vt:lpstr>
      <vt:lpstr>PowerPoint Presentation</vt:lpstr>
      <vt:lpstr>Within our own schools</vt:lpstr>
      <vt:lpstr>PowerPoint Presentation</vt:lpstr>
      <vt:lpstr>Across the network</vt:lpstr>
      <vt:lpstr>Partnerships</vt:lpstr>
      <vt:lpstr>Beyond our network</vt:lpstr>
      <vt:lpstr>Setting up a network</vt:lpstr>
      <vt:lpstr>How to find out more ….</vt:lpstr>
      <vt:lpstr>How to join a network</vt:lpstr>
      <vt:lpstr>Any Questions?</vt:lpstr>
      <vt:lpstr>Thank you for your interest in our Communication Hub.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North Norwich Communication Hub</dc:title>
  <dc:creator>SENCO - Mile Cross Primary</dc:creator>
  <cp:lastModifiedBy>SENCO - Mile Cross Primary</cp:lastModifiedBy>
  <cp:revision>31</cp:revision>
  <dcterms:created xsi:type="dcterms:W3CDTF">2021-06-20T15:01:50Z</dcterms:created>
  <dcterms:modified xsi:type="dcterms:W3CDTF">2021-06-25T14:39:56Z</dcterms:modified>
</cp:coreProperties>
</file>